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5"/>
  </p:notesMasterIdLst>
  <p:sldIdLst>
    <p:sldId id="268" r:id="rId2"/>
    <p:sldId id="269" r:id="rId3"/>
    <p:sldId id="270" r:id="rId4"/>
    <p:sldId id="272" r:id="rId5"/>
    <p:sldId id="271" r:id="rId6"/>
    <p:sldId id="273" r:id="rId7"/>
    <p:sldId id="262" r:id="rId8"/>
    <p:sldId id="263" r:id="rId9"/>
    <p:sldId id="264" r:id="rId10"/>
    <p:sldId id="265" r:id="rId11"/>
    <p:sldId id="274" r:id="rId12"/>
    <p:sldId id="275" r:id="rId13"/>
    <p:sldId id="267" r:id="rId14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6" d="100"/>
          <a:sy n="106" d="100"/>
        </p:scale>
        <p:origin x="778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6b4a6badb2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26b4a6badb2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10485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6b4a6badb2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6b4a6badb2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91651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6b4a6badb2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26b4a6badb2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48677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6b4a6badb2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26b4a6badb2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88117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b1da83d747_2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2b1da83d747_2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4/13/2024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58518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400" b="0" i="0" u="heavy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46531" y="1434875"/>
            <a:ext cx="2325370" cy="31153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1" i="0" u="heavy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4/13/2024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029390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400" b="0" i="0" u="heavy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4/13/2024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492331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60" r:id="rId10"/>
    <p:sldLayoutId id="2147483661" r:id="rId11"/>
    <p:sldLayoutId id="2147483662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tripurapolice.gov.in/dhalai/intralink" TargetMode="External"/><Relationship Id="rId3" Type="http://schemas.openxmlformats.org/officeDocument/2006/relationships/image" Target="../media/image25.png"/><Relationship Id="rId7" Type="http://schemas.openxmlformats.org/officeDocument/2006/relationships/hyperlink" Target="https://www.mha.gov.in/sites/default/files/2022-08/CCTNS_Briefportal24042018%5B1%5D.pdf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www.vifindia.org/article/2024/february/15/legal-reform-in-criminal-justice-system-of-india" TargetMode="External"/><Relationship Id="rId5" Type="http://schemas.openxmlformats.org/officeDocument/2006/relationships/hyperlink" Target="https://www.deccanherald.com/india/karnataka/ai-to-aid-karnataka-cops-analyse-cases-2860302" TargetMode="Externa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jp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.jpg"/><Relationship Id="rId5" Type="http://schemas.openxmlformats.org/officeDocument/2006/relationships/image" Target="../media/image6.png"/><Relationship Id="rId10" Type="http://schemas.openxmlformats.org/officeDocument/2006/relationships/image" Target="../media/image11.jp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" y="0"/>
            <a:ext cx="9144000" cy="5143500"/>
            <a:chOff x="2" y="0"/>
            <a:chExt cx="9144000" cy="51435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4160" y="0"/>
              <a:ext cx="8719839" cy="51434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" y="2"/>
              <a:ext cx="9124822" cy="5143497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426950" y="3214356"/>
            <a:ext cx="2073910" cy="1394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595959"/>
                </a:solidFill>
                <a:latin typeface="Times New Roman"/>
                <a:cs typeface="Times New Roman"/>
              </a:rPr>
              <a:t>Team</a:t>
            </a:r>
            <a:r>
              <a:rPr sz="1800" spc="-8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b="1" spc="-10" dirty="0">
                <a:solidFill>
                  <a:srgbClr val="595959"/>
                </a:solidFill>
                <a:latin typeface="Times New Roman"/>
                <a:cs typeface="Times New Roman"/>
              </a:rPr>
              <a:t>Gandaberunda</a:t>
            </a:r>
            <a:endParaRPr sz="1800">
              <a:latin typeface="Times New Roman"/>
              <a:cs typeface="Times New Roman"/>
            </a:endParaRPr>
          </a:p>
          <a:p>
            <a:pPr marL="427355" indent="-361950">
              <a:lnSpc>
                <a:spcPct val="100000"/>
              </a:lnSpc>
              <a:spcBef>
                <a:spcPts val="1895"/>
              </a:spcBef>
              <a:buAutoNum type="arabicPeriod"/>
              <a:tabLst>
                <a:tab pos="427355" algn="l"/>
              </a:tabLst>
            </a:pPr>
            <a:r>
              <a:rPr sz="1400" b="1" dirty="0">
                <a:solidFill>
                  <a:srgbClr val="595959"/>
                </a:solidFill>
                <a:latin typeface="Times New Roman"/>
                <a:cs typeface="Times New Roman"/>
              </a:rPr>
              <a:t>Farhan</a:t>
            </a:r>
            <a:r>
              <a:rPr sz="1400" b="1" spc="-2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595959"/>
                </a:solidFill>
                <a:latin typeface="Times New Roman"/>
                <a:cs typeface="Times New Roman"/>
              </a:rPr>
              <a:t>Khan</a:t>
            </a:r>
            <a:r>
              <a:rPr sz="1400" b="1" spc="-2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595959"/>
                </a:solidFill>
                <a:latin typeface="Times New Roman"/>
                <a:cs typeface="Times New Roman"/>
              </a:rPr>
              <a:t>K</a:t>
            </a:r>
            <a:r>
              <a:rPr sz="1400" b="1" spc="-8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400" b="1" spc="-50" dirty="0">
                <a:solidFill>
                  <a:srgbClr val="595959"/>
                </a:solidFill>
                <a:latin typeface="Times New Roman"/>
                <a:cs typeface="Times New Roman"/>
              </a:rPr>
              <a:t>A</a:t>
            </a:r>
            <a:endParaRPr sz="1400">
              <a:latin typeface="Times New Roman"/>
              <a:cs typeface="Times New Roman"/>
            </a:endParaRPr>
          </a:p>
          <a:p>
            <a:pPr marL="427355" indent="-361950">
              <a:lnSpc>
                <a:spcPct val="100000"/>
              </a:lnSpc>
              <a:buAutoNum type="arabicPeriod"/>
              <a:tabLst>
                <a:tab pos="427355" algn="l"/>
              </a:tabLst>
            </a:pPr>
            <a:r>
              <a:rPr sz="1400" b="1" dirty="0">
                <a:solidFill>
                  <a:srgbClr val="595959"/>
                </a:solidFill>
                <a:latin typeface="Times New Roman"/>
                <a:cs typeface="Times New Roman"/>
              </a:rPr>
              <a:t>Harsha</a:t>
            </a:r>
            <a:r>
              <a:rPr sz="1400" b="1" spc="-6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595959"/>
                </a:solidFill>
                <a:latin typeface="Times New Roman"/>
                <a:cs typeface="Times New Roman"/>
              </a:rPr>
              <a:t>T</a:t>
            </a:r>
            <a:r>
              <a:rPr sz="1400" b="1" spc="-5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400" b="1" spc="-50" dirty="0">
                <a:solidFill>
                  <a:srgbClr val="595959"/>
                </a:solidFill>
                <a:latin typeface="Times New Roman"/>
                <a:cs typeface="Times New Roman"/>
              </a:rPr>
              <a:t>R</a:t>
            </a:r>
            <a:endParaRPr sz="1400">
              <a:latin typeface="Times New Roman"/>
              <a:cs typeface="Times New Roman"/>
            </a:endParaRPr>
          </a:p>
          <a:p>
            <a:pPr marL="427355" indent="-361950">
              <a:lnSpc>
                <a:spcPct val="100000"/>
              </a:lnSpc>
              <a:buAutoNum type="arabicPeriod"/>
              <a:tabLst>
                <a:tab pos="427355" algn="l"/>
              </a:tabLst>
            </a:pPr>
            <a:r>
              <a:rPr sz="1400" b="1" dirty="0">
                <a:solidFill>
                  <a:srgbClr val="595959"/>
                </a:solidFill>
                <a:latin typeface="Times New Roman"/>
                <a:cs typeface="Times New Roman"/>
              </a:rPr>
              <a:t>Prabhanjana </a:t>
            </a:r>
            <a:r>
              <a:rPr sz="1400" b="1" spc="-50" dirty="0">
                <a:solidFill>
                  <a:srgbClr val="595959"/>
                </a:solidFill>
                <a:latin typeface="Times New Roman"/>
                <a:cs typeface="Times New Roman"/>
              </a:rPr>
              <a:t>K</a:t>
            </a:r>
            <a:endParaRPr sz="1400">
              <a:latin typeface="Times New Roman"/>
              <a:cs typeface="Times New Roman"/>
            </a:endParaRPr>
          </a:p>
          <a:p>
            <a:pPr marL="427355" indent="-361950">
              <a:lnSpc>
                <a:spcPct val="100000"/>
              </a:lnSpc>
              <a:buAutoNum type="arabicPeriod"/>
              <a:tabLst>
                <a:tab pos="427355" algn="l"/>
              </a:tabLst>
            </a:pPr>
            <a:r>
              <a:rPr sz="1400" b="1" dirty="0">
                <a:solidFill>
                  <a:srgbClr val="595959"/>
                </a:solidFill>
                <a:latin typeface="Times New Roman"/>
                <a:cs typeface="Times New Roman"/>
              </a:rPr>
              <a:t>Rajath</a:t>
            </a:r>
            <a:r>
              <a:rPr sz="1400" b="1" spc="-2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595959"/>
                </a:solidFill>
                <a:latin typeface="Times New Roman"/>
                <a:cs typeface="Times New Roman"/>
              </a:rPr>
              <a:t>R</a:t>
            </a:r>
            <a:r>
              <a:rPr sz="1400" b="1" spc="-25" dirty="0">
                <a:solidFill>
                  <a:srgbClr val="595959"/>
                </a:solidFill>
                <a:latin typeface="Times New Roman"/>
                <a:cs typeface="Times New Roman"/>
              </a:rPr>
              <a:t> Pai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28" name="Google Shape;12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2"/>
          <p:cNvSpPr txBox="1"/>
          <p:nvPr/>
        </p:nvSpPr>
        <p:spPr>
          <a:xfrm>
            <a:off x="226625" y="739000"/>
            <a:ext cx="8700600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chemeClr val="dk2"/>
                </a:solidFill>
              </a:rPr>
              <a:t>Additional Details</a:t>
            </a:r>
            <a:endParaRPr sz="1800" dirty="0">
              <a:solidFill>
                <a:schemeClr val="dk2"/>
              </a:solidFill>
            </a:endParaRPr>
          </a:p>
        </p:txBody>
      </p:sp>
      <p:sp>
        <p:nvSpPr>
          <p:cNvPr id="9" name="object 4">
            <a:extLst>
              <a:ext uri="{FF2B5EF4-FFF2-40B4-BE49-F238E27FC236}">
                <a16:creationId xmlns:a16="http://schemas.microsoft.com/office/drawing/2014/main" id="{FDE10B61-44F7-EF51-9552-D6BBA6A349DF}"/>
              </a:ext>
            </a:extLst>
          </p:cNvPr>
          <p:cNvSpPr txBox="1"/>
          <p:nvPr/>
        </p:nvSpPr>
        <p:spPr>
          <a:xfrm>
            <a:off x="424801" y="1182400"/>
            <a:ext cx="7856440" cy="372666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318135">
              <a:lnSpc>
                <a:spcPct val="100000"/>
              </a:lnSpc>
              <a:spcBef>
                <a:spcPts val="100"/>
              </a:spcBef>
            </a:pPr>
            <a:r>
              <a:rPr lang="en-US" sz="1200" dirty="0">
                <a:latin typeface="Roboto"/>
                <a:cs typeface="Roboto"/>
              </a:rPr>
              <a:t>Multi-Level User Authentication and Case Analytics System</a:t>
            </a:r>
          </a:p>
          <a:p>
            <a:pPr marL="12700" marR="318135">
              <a:lnSpc>
                <a:spcPct val="100000"/>
              </a:lnSpc>
              <a:spcBef>
                <a:spcPts val="100"/>
              </a:spcBef>
            </a:pPr>
            <a:endParaRPr lang="en-US" sz="1200" dirty="0">
              <a:latin typeface="Roboto"/>
              <a:cs typeface="Roboto"/>
            </a:endParaRPr>
          </a:p>
          <a:p>
            <a:pPr marL="355600" marR="318135" indent="-342900">
              <a:lnSpc>
                <a:spcPct val="100000"/>
              </a:lnSpc>
              <a:spcBef>
                <a:spcPts val="100"/>
              </a:spcBef>
              <a:buAutoNum type="arabicPeriod"/>
            </a:pPr>
            <a:r>
              <a:rPr lang="en-US" sz="1200" dirty="0">
                <a:latin typeface="Roboto"/>
                <a:cs typeface="Roboto"/>
              </a:rPr>
              <a:t>Ground Level: 	 	- Rank-based User Authentication System </a:t>
            </a:r>
          </a:p>
          <a:p>
            <a:pPr marL="12700" marR="318135" lvl="1">
              <a:spcBef>
                <a:spcPts val="100"/>
              </a:spcBef>
            </a:pPr>
            <a:endParaRPr lang="en-US" sz="1200" dirty="0">
              <a:latin typeface="Roboto"/>
              <a:cs typeface="Roboto"/>
            </a:endParaRPr>
          </a:p>
          <a:p>
            <a:pPr marL="355600" marR="318135" indent="-342900">
              <a:lnSpc>
                <a:spcPct val="100000"/>
              </a:lnSpc>
              <a:spcBef>
                <a:spcPts val="100"/>
              </a:spcBef>
              <a:buAutoNum type="arabicPeriod"/>
            </a:pPr>
            <a:r>
              <a:rPr lang="en-US" sz="1200" dirty="0">
                <a:latin typeface="Roboto"/>
                <a:cs typeface="Roboto"/>
              </a:rPr>
              <a:t>FIR Level:   		- Uploading of Page</a:t>
            </a:r>
          </a:p>
          <a:p>
            <a:pPr marL="12700" marR="318135" lvl="1">
              <a:spcBef>
                <a:spcPts val="100"/>
              </a:spcBef>
            </a:pPr>
            <a:endParaRPr lang="en-US" sz="1200" dirty="0">
              <a:latin typeface="Roboto"/>
              <a:cs typeface="Roboto"/>
            </a:endParaRPr>
          </a:p>
          <a:p>
            <a:pPr marL="355600" marR="318135" indent="-342900">
              <a:lnSpc>
                <a:spcPct val="100000"/>
              </a:lnSpc>
              <a:spcBef>
                <a:spcPts val="100"/>
              </a:spcBef>
              <a:buAutoNum type="arabicPeriod"/>
            </a:pPr>
            <a:r>
              <a:rPr lang="en-US" sz="1200" dirty="0">
                <a:latin typeface="Roboto"/>
                <a:cs typeface="Roboto"/>
              </a:rPr>
              <a:t>Magistrate Level:  		- Case Analytics with Reasoning   	</a:t>
            </a:r>
          </a:p>
          <a:p>
            <a:pPr marL="12700" marR="318135" lvl="4">
              <a:spcBef>
                <a:spcPts val="100"/>
              </a:spcBef>
            </a:pPr>
            <a:r>
              <a:rPr lang="en-US" sz="1200" dirty="0">
                <a:latin typeface="Roboto"/>
                <a:cs typeface="Roboto"/>
              </a:rPr>
              <a:t>			- Mind Map Integration   			    				- Analysis of Case Seriousness</a:t>
            </a:r>
          </a:p>
          <a:p>
            <a:pPr marL="12700" marR="318135" lvl="4">
              <a:spcBef>
                <a:spcPts val="100"/>
              </a:spcBef>
            </a:pPr>
            <a:endParaRPr lang="en-US" sz="1200" dirty="0">
              <a:latin typeface="Roboto"/>
              <a:cs typeface="Roboto"/>
            </a:endParaRPr>
          </a:p>
          <a:p>
            <a:pPr marL="355600" marR="318135" indent="-342900">
              <a:lnSpc>
                <a:spcPct val="100000"/>
              </a:lnSpc>
              <a:spcBef>
                <a:spcPts val="100"/>
              </a:spcBef>
              <a:buAutoNum type="arabicPeriod"/>
            </a:pPr>
            <a:r>
              <a:rPr lang="en-US" sz="1200" dirty="0">
                <a:latin typeface="Roboto"/>
                <a:cs typeface="Roboto"/>
              </a:rPr>
              <a:t>Fourth Level:   		- Integration with Patrolling and Police System   </a:t>
            </a:r>
          </a:p>
          <a:p>
            <a:pPr marL="12700" marR="318135" lvl="2">
              <a:spcBef>
                <a:spcPts val="100"/>
              </a:spcBef>
            </a:pPr>
            <a:r>
              <a:rPr lang="en-US" sz="1200" dirty="0">
                <a:latin typeface="Roboto"/>
                <a:cs typeface="Roboto"/>
              </a:rPr>
              <a:t>			- Relevant Case Repository</a:t>
            </a:r>
          </a:p>
          <a:p>
            <a:pPr marL="12700" marR="318135" lvl="2">
              <a:spcBef>
                <a:spcPts val="100"/>
              </a:spcBef>
            </a:pPr>
            <a:endParaRPr lang="en-US" sz="1200" dirty="0">
              <a:latin typeface="Roboto"/>
              <a:cs typeface="Roboto"/>
            </a:endParaRPr>
          </a:p>
          <a:p>
            <a:pPr marL="355600" marR="318135" indent="-342900">
              <a:lnSpc>
                <a:spcPct val="100000"/>
              </a:lnSpc>
              <a:spcBef>
                <a:spcPts val="100"/>
              </a:spcBef>
              <a:buAutoNum type="arabicPeriod"/>
            </a:pPr>
            <a:r>
              <a:rPr lang="en-US" sz="1200" dirty="0">
                <a:latin typeface="Roboto"/>
                <a:cs typeface="Roboto"/>
              </a:rPr>
              <a:t>Final Level:  		- Generation of 10 Questions and Answers   </a:t>
            </a:r>
          </a:p>
          <a:p>
            <a:pPr marL="12700" marR="318135">
              <a:lnSpc>
                <a:spcPct val="100000"/>
              </a:lnSpc>
              <a:spcBef>
                <a:spcPts val="100"/>
              </a:spcBef>
            </a:pPr>
            <a:r>
              <a:rPr lang="en-US" sz="1200" dirty="0">
                <a:latin typeface="Roboto"/>
                <a:cs typeface="Roboto"/>
              </a:rPr>
              <a:t>			- Mind Map Generation for Case</a:t>
            </a:r>
          </a:p>
          <a:p>
            <a:pPr marL="12700" marR="318135">
              <a:lnSpc>
                <a:spcPct val="100000"/>
              </a:lnSpc>
              <a:spcBef>
                <a:spcPts val="100"/>
              </a:spcBef>
            </a:pPr>
            <a:endParaRPr lang="en-US" sz="1200" dirty="0">
              <a:latin typeface="Roboto"/>
              <a:cs typeface="Roboto"/>
            </a:endParaRPr>
          </a:p>
          <a:p>
            <a:pPr marL="12700" marR="318135">
              <a:lnSpc>
                <a:spcPct val="100000"/>
              </a:lnSpc>
              <a:spcBef>
                <a:spcPts val="100"/>
              </a:spcBef>
            </a:pPr>
            <a:r>
              <a:rPr lang="en-US" sz="1200" dirty="0">
                <a:latin typeface="Roboto"/>
                <a:cs typeface="Roboto"/>
              </a:rPr>
              <a:t>Note - Each level integrates seamlessly to enhance user experience and efficiency in case management and analysis.</a:t>
            </a:r>
          </a:p>
          <a:p>
            <a:pPr marL="12700" marR="318135">
              <a:lnSpc>
                <a:spcPct val="100000"/>
              </a:lnSpc>
              <a:spcBef>
                <a:spcPts val="100"/>
              </a:spcBef>
            </a:pPr>
            <a:endParaRPr lang="en-US" sz="1200" dirty="0"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8393978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662525"/>
            <a:ext cx="9143999" cy="43591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01799" rIns="0" bIns="0" rtlCol="0">
            <a:spAutoFit/>
          </a:bodyPr>
          <a:lstStyle/>
          <a:p>
            <a:pPr marL="32384">
              <a:lnSpc>
                <a:spcPct val="100000"/>
              </a:lnSpc>
              <a:spcBef>
                <a:spcPts val="100"/>
              </a:spcBef>
            </a:pPr>
            <a:r>
              <a:rPr sz="1800" b="1" u="none" spc="-10" dirty="0">
                <a:latin typeface="Arial"/>
                <a:cs typeface="Arial"/>
              </a:rPr>
              <a:t>Summary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39625" y="1510088"/>
            <a:ext cx="7841615" cy="2585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318135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Roboto"/>
                <a:cs typeface="Roboto"/>
              </a:rPr>
              <a:t>The</a:t>
            </a:r>
            <a:r>
              <a:rPr sz="1400" spc="-45" dirty="0">
                <a:latin typeface="Roboto"/>
                <a:cs typeface="Roboto"/>
              </a:rPr>
              <a:t> </a:t>
            </a:r>
            <a:r>
              <a:rPr sz="1400" spc="-10" dirty="0">
                <a:latin typeface="Roboto"/>
                <a:cs typeface="Roboto"/>
              </a:rPr>
              <a:t>proposed</a:t>
            </a:r>
            <a:r>
              <a:rPr sz="1400" spc="-45" dirty="0">
                <a:latin typeface="Roboto"/>
                <a:cs typeface="Roboto"/>
              </a:rPr>
              <a:t> </a:t>
            </a:r>
            <a:r>
              <a:rPr sz="1400" spc="-20" dirty="0">
                <a:latin typeface="Roboto"/>
                <a:cs typeface="Roboto"/>
              </a:rPr>
              <a:t>systematic</a:t>
            </a:r>
            <a:r>
              <a:rPr sz="1400" spc="-45" dirty="0">
                <a:latin typeface="Roboto"/>
                <a:cs typeface="Roboto"/>
              </a:rPr>
              <a:t> </a:t>
            </a:r>
            <a:r>
              <a:rPr sz="1400" spc="-20" dirty="0">
                <a:latin typeface="Roboto"/>
                <a:cs typeface="Roboto"/>
              </a:rPr>
              <a:t>approach</a:t>
            </a:r>
            <a:r>
              <a:rPr sz="1400" spc="-45" dirty="0">
                <a:latin typeface="Roboto"/>
                <a:cs typeface="Roboto"/>
              </a:rPr>
              <a:t> </a:t>
            </a:r>
            <a:r>
              <a:rPr sz="1400" dirty="0">
                <a:latin typeface="Roboto"/>
                <a:cs typeface="Roboto"/>
              </a:rPr>
              <a:t>to</a:t>
            </a:r>
            <a:r>
              <a:rPr sz="1400" spc="-45" dirty="0">
                <a:latin typeface="Roboto"/>
                <a:cs typeface="Roboto"/>
              </a:rPr>
              <a:t> </a:t>
            </a:r>
            <a:r>
              <a:rPr sz="1400" spc="-20" dirty="0">
                <a:latin typeface="Roboto"/>
                <a:cs typeface="Roboto"/>
              </a:rPr>
              <a:t>handling</a:t>
            </a:r>
            <a:r>
              <a:rPr sz="1400" spc="-45" dirty="0">
                <a:latin typeface="Roboto"/>
                <a:cs typeface="Roboto"/>
              </a:rPr>
              <a:t> </a:t>
            </a:r>
            <a:r>
              <a:rPr sz="1400" spc="-10" dirty="0">
                <a:latin typeface="Roboto"/>
                <a:cs typeface="Roboto"/>
              </a:rPr>
              <a:t>criminal</a:t>
            </a:r>
            <a:r>
              <a:rPr sz="1400" spc="-45" dirty="0">
                <a:latin typeface="Roboto"/>
                <a:cs typeface="Roboto"/>
              </a:rPr>
              <a:t> </a:t>
            </a:r>
            <a:r>
              <a:rPr sz="1400" spc="-10" dirty="0">
                <a:latin typeface="Roboto"/>
                <a:cs typeface="Roboto"/>
              </a:rPr>
              <a:t>cases</a:t>
            </a:r>
            <a:r>
              <a:rPr sz="1400" spc="-45" dirty="0">
                <a:latin typeface="Roboto"/>
                <a:cs typeface="Roboto"/>
              </a:rPr>
              <a:t> </a:t>
            </a:r>
            <a:r>
              <a:rPr sz="1400" spc="-10" dirty="0">
                <a:latin typeface="Roboto"/>
                <a:cs typeface="Roboto"/>
              </a:rPr>
              <a:t>begins</a:t>
            </a:r>
            <a:r>
              <a:rPr sz="1400" spc="-45" dirty="0">
                <a:latin typeface="Roboto"/>
                <a:cs typeface="Roboto"/>
              </a:rPr>
              <a:t> </a:t>
            </a:r>
            <a:r>
              <a:rPr sz="1400" dirty="0">
                <a:latin typeface="Roboto"/>
                <a:cs typeface="Roboto"/>
              </a:rPr>
              <a:t>by</a:t>
            </a:r>
            <a:r>
              <a:rPr sz="1400" spc="-45" dirty="0">
                <a:latin typeface="Roboto"/>
                <a:cs typeface="Roboto"/>
              </a:rPr>
              <a:t> </a:t>
            </a:r>
            <a:r>
              <a:rPr sz="1400" spc="-10" dirty="0">
                <a:latin typeface="Roboto"/>
                <a:cs typeface="Roboto"/>
              </a:rPr>
              <a:t>categorizing</a:t>
            </a:r>
            <a:r>
              <a:rPr sz="1400" spc="-45" dirty="0">
                <a:latin typeface="Roboto"/>
                <a:cs typeface="Roboto"/>
              </a:rPr>
              <a:t> </a:t>
            </a:r>
            <a:r>
              <a:rPr sz="1400" dirty="0">
                <a:latin typeface="Roboto"/>
                <a:cs typeface="Roboto"/>
              </a:rPr>
              <a:t>them</a:t>
            </a:r>
            <a:r>
              <a:rPr sz="1400" spc="-45" dirty="0">
                <a:latin typeface="Roboto"/>
                <a:cs typeface="Roboto"/>
              </a:rPr>
              <a:t> </a:t>
            </a:r>
            <a:r>
              <a:rPr sz="1400" spc="-20" dirty="0">
                <a:latin typeface="Roboto"/>
                <a:cs typeface="Roboto"/>
              </a:rPr>
              <a:t>into cognizable </a:t>
            </a:r>
            <a:r>
              <a:rPr sz="1400" dirty="0">
                <a:latin typeface="Roboto"/>
                <a:cs typeface="Roboto"/>
              </a:rPr>
              <a:t>and</a:t>
            </a:r>
            <a:r>
              <a:rPr sz="1400" spc="-15" dirty="0">
                <a:latin typeface="Roboto"/>
                <a:cs typeface="Roboto"/>
              </a:rPr>
              <a:t> </a:t>
            </a:r>
            <a:r>
              <a:rPr sz="1400" spc="-45" dirty="0">
                <a:latin typeface="Roboto"/>
                <a:cs typeface="Roboto"/>
              </a:rPr>
              <a:t>non-</a:t>
            </a:r>
            <a:r>
              <a:rPr sz="1400" spc="-30" dirty="0">
                <a:latin typeface="Roboto"/>
                <a:cs typeface="Roboto"/>
              </a:rPr>
              <a:t>cognizable,</a:t>
            </a:r>
            <a:r>
              <a:rPr sz="1400" spc="-20" dirty="0">
                <a:latin typeface="Roboto"/>
                <a:cs typeface="Roboto"/>
              </a:rPr>
              <a:t> establishing</a:t>
            </a:r>
            <a:r>
              <a:rPr sz="1400" spc="-15" dirty="0">
                <a:latin typeface="Roboto"/>
                <a:cs typeface="Roboto"/>
              </a:rPr>
              <a:t> </a:t>
            </a:r>
            <a:r>
              <a:rPr sz="1400" dirty="0">
                <a:latin typeface="Roboto"/>
                <a:cs typeface="Roboto"/>
              </a:rPr>
              <a:t>a</a:t>
            </a:r>
            <a:r>
              <a:rPr sz="1400" spc="-20" dirty="0">
                <a:latin typeface="Roboto"/>
                <a:cs typeface="Roboto"/>
              </a:rPr>
              <a:t> </a:t>
            </a:r>
            <a:r>
              <a:rPr sz="1400" dirty="0">
                <a:latin typeface="Roboto"/>
                <a:cs typeface="Roboto"/>
              </a:rPr>
              <a:t>clear</a:t>
            </a:r>
            <a:r>
              <a:rPr sz="1400" spc="-15" dirty="0">
                <a:latin typeface="Roboto"/>
                <a:cs typeface="Roboto"/>
              </a:rPr>
              <a:t> </a:t>
            </a:r>
            <a:r>
              <a:rPr sz="1400" spc="-10" dirty="0">
                <a:latin typeface="Roboto"/>
                <a:cs typeface="Roboto"/>
              </a:rPr>
              <a:t>framework</a:t>
            </a:r>
            <a:r>
              <a:rPr sz="1400" spc="-20" dirty="0">
                <a:latin typeface="Roboto"/>
                <a:cs typeface="Roboto"/>
              </a:rPr>
              <a:t> </a:t>
            </a:r>
            <a:r>
              <a:rPr sz="1400" dirty="0">
                <a:latin typeface="Roboto"/>
                <a:cs typeface="Roboto"/>
              </a:rPr>
              <a:t>for</a:t>
            </a:r>
            <a:r>
              <a:rPr sz="1400" spc="-15" dirty="0">
                <a:latin typeface="Roboto"/>
                <a:cs typeface="Roboto"/>
              </a:rPr>
              <a:t> </a:t>
            </a:r>
            <a:r>
              <a:rPr sz="1400" spc="-20" dirty="0">
                <a:latin typeface="Roboto"/>
                <a:cs typeface="Roboto"/>
              </a:rPr>
              <a:t>subsequent</a:t>
            </a:r>
            <a:r>
              <a:rPr sz="1400" spc="-15" dirty="0">
                <a:latin typeface="Roboto"/>
                <a:cs typeface="Roboto"/>
              </a:rPr>
              <a:t> </a:t>
            </a:r>
            <a:r>
              <a:rPr sz="1400" spc="-20" dirty="0">
                <a:latin typeface="Roboto"/>
                <a:cs typeface="Roboto"/>
              </a:rPr>
              <a:t>actions.</a:t>
            </a:r>
            <a:r>
              <a:rPr sz="1400" spc="-45" dirty="0">
                <a:latin typeface="Roboto"/>
                <a:cs typeface="Roboto"/>
              </a:rPr>
              <a:t> </a:t>
            </a:r>
            <a:r>
              <a:rPr sz="1400" spc="-20" dirty="0">
                <a:latin typeface="Roboto"/>
                <a:cs typeface="Roboto"/>
              </a:rPr>
              <a:t>This </a:t>
            </a:r>
            <a:r>
              <a:rPr sz="1400" spc="-10" dirty="0">
                <a:latin typeface="Roboto"/>
                <a:cs typeface="Roboto"/>
              </a:rPr>
              <a:t>process</a:t>
            </a:r>
            <a:r>
              <a:rPr sz="1400" spc="-45" dirty="0">
                <a:latin typeface="Roboto"/>
                <a:cs typeface="Roboto"/>
              </a:rPr>
              <a:t> </a:t>
            </a:r>
            <a:r>
              <a:rPr sz="1400" spc="-20" dirty="0">
                <a:latin typeface="Roboto"/>
                <a:cs typeface="Roboto"/>
              </a:rPr>
              <a:t>involves</a:t>
            </a:r>
            <a:r>
              <a:rPr sz="1400" spc="-40" dirty="0">
                <a:latin typeface="Roboto"/>
                <a:cs typeface="Roboto"/>
              </a:rPr>
              <a:t> </a:t>
            </a:r>
            <a:r>
              <a:rPr sz="1400" spc="-20" dirty="0">
                <a:latin typeface="Roboto"/>
                <a:cs typeface="Roboto"/>
              </a:rPr>
              <a:t>several</a:t>
            </a:r>
            <a:r>
              <a:rPr sz="1400" spc="-45" dirty="0">
                <a:latin typeface="Roboto"/>
                <a:cs typeface="Roboto"/>
              </a:rPr>
              <a:t> </a:t>
            </a:r>
            <a:r>
              <a:rPr sz="1400" dirty="0">
                <a:latin typeface="Roboto"/>
                <a:cs typeface="Roboto"/>
              </a:rPr>
              <a:t>key</a:t>
            </a:r>
            <a:r>
              <a:rPr sz="1400" spc="-40" dirty="0">
                <a:latin typeface="Roboto"/>
                <a:cs typeface="Roboto"/>
              </a:rPr>
              <a:t> </a:t>
            </a:r>
            <a:r>
              <a:rPr sz="1400" spc="-10" dirty="0">
                <a:latin typeface="Roboto"/>
                <a:cs typeface="Roboto"/>
              </a:rPr>
              <a:t>steps:</a:t>
            </a:r>
            <a:endParaRPr sz="1400" dirty="0">
              <a:latin typeface="Roboto"/>
              <a:cs typeface="Roboto"/>
            </a:endParaRPr>
          </a:p>
          <a:p>
            <a:pPr marL="469265" indent="-335915">
              <a:lnSpc>
                <a:spcPct val="100000"/>
              </a:lnSpc>
              <a:spcBef>
                <a:spcPts val="1680"/>
              </a:spcBef>
              <a:buFont typeface="Arial MT"/>
              <a:buChar char="●"/>
              <a:tabLst>
                <a:tab pos="469265" algn="l"/>
              </a:tabLst>
            </a:pPr>
            <a:r>
              <a:rPr sz="1400" b="1" dirty="0">
                <a:latin typeface="Arial"/>
                <a:cs typeface="Arial"/>
              </a:rPr>
              <a:t>Categorization</a:t>
            </a:r>
            <a:r>
              <a:rPr sz="1400" dirty="0">
                <a:latin typeface="Arial MT"/>
                <a:cs typeface="Arial MT"/>
              </a:rPr>
              <a:t>: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Cases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are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classified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into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cognizable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and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non-</a:t>
            </a:r>
            <a:r>
              <a:rPr sz="1400" dirty="0">
                <a:latin typeface="Arial MT"/>
                <a:cs typeface="Arial MT"/>
              </a:rPr>
              <a:t>cognizable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categories.</a:t>
            </a:r>
            <a:endParaRPr sz="1400" dirty="0">
              <a:latin typeface="Arial MT"/>
              <a:cs typeface="Arial MT"/>
            </a:endParaRPr>
          </a:p>
          <a:p>
            <a:pPr marL="469900" marR="153670" indent="-336550">
              <a:lnSpc>
                <a:spcPct val="100000"/>
              </a:lnSpc>
              <a:buFont typeface="Arial MT"/>
              <a:buChar char="●"/>
              <a:tabLst>
                <a:tab pos="469900" algn="l"/>
              </a:tabLst>
            </a:pPr>
            <a:r>
              <a:rPr sz="1400" b="1" dirty="0">
                <a:latin typeface="Arial"/>
                <a:cs typeface="Arial"/>
              </a:rPr>
              <a:t>Information</a:t>
            </a:r>
            <a:r>
              <a:rPr sz="1400" b="1" spc="-25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Phase</a:t>
            </a:r>
            <a:r>
              <a:rPr sz="1400" dirty="0">
                <a:latin typeface="Arial MT"/>
                <a:cs typeface="Arial MT"/>
              </a:rPr>
              <a:t>: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Key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details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are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summarized,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unique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case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identifiers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are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generated, </a:t>
            </a:r>
            <a:r>
              <a:rPr sz="1400" dirty="0">
                <a:latin typeface="Arial MT"/>
                <a:cs typeface="Arial MT"/>
              </a:rPr>
              <a:t>necessary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resources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are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listed,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IPC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codes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are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suggested,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and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victim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and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accused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analyses </a:t>
            </a:r>
            <a:r>
              <a:rPr sz="1400" dirty="0">
                <a:latin typeface="Arial MT"/>
                <a:cs typeface="Arial MT"/>
              </a:rPr>
              <a:t>are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conducted.</a:t>
            </a:r>
            <a:endParaRPr sz="1400" dirty="0">
              <a:latin typeface="Arial MT"/>
              <a:cs typeface="Arial MT"/>
            </a:endParaRPr>
          </a:p>
          <a:p>
            <a:pPr marL="469900" marR="118745" indent="-336550">
              <a:lnSpc>
                <a:spcPct val="100000"/>
              </a:lnSpc>
              <a:buFont typeface="Arial MT"/>
              <a:buChar char="●"/>
              <a:tabLst>
                <a:tab pos="469900" algn="l"/>
              </a:tabLst>
            </a:pPr>
            <a:r>
              <a:rPr sz="1400" b="1" dirty="0">
                <a:latin typeface="Arial"/>
                <a:cs typeface="Arial"/>
              </a:rPr>
              <a:t>Investigation</a:t>
            </a:r>
            <a:r>
              <a:rPr sz="1400" b="1" spc="-30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Phase</a:t>
            </a:r>
            <a:r>
              <a:rPr sz="1400" dirty="0">
                <a:latin typeface="Arial MT"/>
                <a:cs typeface="Arial MT"/>
              </a:rPr>
              <a:t>: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Spatial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and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trend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analyses,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location-</a:t>
            </a:r>
            <a:r>
              <a:rPr sz="1400" dirty="0">
                <a:latin typeface="Arial MT"/>
                <a:cs typeface="Arial MT"/>
              </a:rPr>
              <a:t>based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scrutiny,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accused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profiling, </a:t>
            </a:r>
            <a:r>
              <a:rPr sz="1400" dirty="0">
                <a:latin typeface="Arial MT"/>
                <a:cs typeface="Arial MT"/>
              </a:rPr>
              <a:t>and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departmental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coordination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are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undertaken.</a:t>
            </a:r>
            <a:endParaRPr sz="1400" dirty="0">
              <a:latin typeface="Arial MT"/>
              <a:cs typeface="Arial MT"/>
            </a:endParaRPr>
          </a:p>
          <a:p>
            <a:pPr marL="469900" marR="5080" indent="-336550">
              <a:lnSpc>
                <a:spcPct val="100000"/>
              </a:lnSpc>
              <a:buFont typeface="Arial MT"/>
              <a:buChar char="●"/>
              <a:tabLst>
                <a:tab pos="469900" algn="l"/>
              </a:tabLst>
            </a:pPr>
            <a:r>
              <a:rPr sz="1400" b="1" dirty="0">
                <a:latin typeface="Arial"/>
                <a:cs typeface="Arial"/>
              </a:rPr>
              <a:t>Prosecution</a:t>
            </a:r>
            <a:r>
              <a:rPr sz="1400" b="1" spc="-25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Phase</a:t>
            </a:r>
            <a:r>
              <a:rPr sz="1400" dirty="0">
                <a:latin typeface="Arial MT"/>
                <a:cs typeface="Arial MT"/>
              </a:rPr>
              <a:t>: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Comprehensive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reports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and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mind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maps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aid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in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case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resolution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and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serve </a:t>
            </a:r>
            <a:r>
              <a:rPr sz="1400" dirty="0">
                <a:latin typeface="Arial MT"/>
                <a:cs typeface="Arial MT"/>
              </a:rPr>
              <a:t>as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references</a:t>
            </a:r>
            <a:r>
              <a:rPr sz="1400" spc="-1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for</a:t>
            </a:r>
            <a:r>
              <a:rPr sz="1400" spc="-1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future</a:t>
            </a:r>
            <a:r>
              <a:rPr sz="1400" spc="-10" dirty="0">
                <a:latin typeface="Arial MT"/>
                <a:cs typeface="Arial MT"/>
              </a:rPr>
              <a:t> cases.</a:t>
            </a:r>
            <a:endParaRPr sz="1400" dirty="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66972"/>
            <a:ext cx="9144000" cy="5076825"/>
            <a:chOff x="0" y="66972"/>
            <a:chExt cx="9144000" cy="507682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737399"/>
              <a:ext cx="9143999" cy="44060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5000" y="853389"/>
              <a:ext cx="8634900" cy="235680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311699" y="865925"/>
              <a:ext cx="8521065" cy="2242820"/>
            </a:xfrm>
            <a:custGeom>
              <a:avLst/>
              <a:gdLst/>
              <a:ahLst/>
              <a:cxnLst/>
              <a:rect l="l" t="t" r="r" b="b"/>
              <a:pathLst>
                <a:path w="8521065" h="2242820">
                  <a:moveTo>
                    <a:pt x="8520599" y="2242499"/>
                  </a:moveTo>
                  <a:lnTo>
                    <a:pt x="0" y="2242499"/>
                  </a:lnTo>
                  <a:lnTo>
                    <a:pt x="0" y="0"/>
                  </a:lnTo>
                  <a:lnTo>
                    <a:pt x="8520599" y="0"/>
                  </a:lnTo>
                  <a:lnTo>
                    <a:pt x="8520599" y="22424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74031" rIns="0" bIns="0" rtlCol="0">
            <a:spAutoFit/>
          </a:bodyPr>
          <a:lstStyle/>
          <a:p>
            <a:pPr marL="127000">
              <a:lnSpc>
                <a:spcPct val="100000"/>
              </a:lnSpc>
              <a:spcBef>
                <a:spcPts val="100"/>
              </a:spcBef>
            </a:pPr>
            <a:r>
              <a:rPr dirty="0"/>
              <a:t>Special</a:t>
            </a:r>
            <a:r>
              <a:rPr spc="-50" dirty="0"/>
              <a:t> </a:t>
            </a:r>
            <a:r>
              <a:rPr dirty="0"/>
              <a:t>Thanks</a:t>
            </a:r>
            <a:r>
              <a:rPr spc="-20" dirty="0"/>
              <a:t> </a:t>
            </a:r>
            <a:r>
              <a:rPr spc="-25" dirty="0"/>
              <a:t>to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7980" indent="-335280">
              <a:lnSpc>
                <a:spcPts val="1664"/>
              </a:lnSpc>
              <a:spcBef>
                <a:spcPts val="100"/>
              </a:spcBef>
              <a:buChar char="●"/>
              <a:tabLst>
                <a:tab pos="347980" algn="l"/>
              </a:tabLst>
            </a:pPr>
            <a:r>
              <a:rPr dirty="0"/>
              <a:t>Shri</a:t>
            </a:r>
            <a:r>
              <a:rPr spc="-30" dirty="0"/>
              <a:t> </a:t>
            </a:r>
            <a:r>
              <a:rPr dirty="0"/>
              <a:t>G</a:t>
            </a:r>
            <a:r>
              <a:rPr spc="-25" dirty="0"/>
              <a:t> </a:t>
            </a:r>
            <a:r>
              <a:rPr dirty="0"/>
              <a:t>K</a:t>
            </a:r>
            <a:r>
              <a:rPr spc="-25" dirty="0"/>
              <a:t> </a:t>
            </a:r>
            <a:r>
              <a:rPr dirty="0"/>
              <a:t>Mithun</a:t>
            </a:r>
            <a:r>
              <a:rPr spc="-25" dirty="0"/>
              <a:t> </a:t>
            </a:r>
            <a:r>
              <a:rPr dirty="0"/>
              <a:t>Kumar-</a:t>
            </a:r>
            <a:r>
              <a:rPr spc="-25" dirty="0"/>
              <a:t> </a:t>
            </a:r>
            <a:r>
              <a:rPr dirty="0"/>
              <a:t>IPS,</a:t>
            </a:r>
            <a:r>
              <a:rPr spc="-25" dirty="0"/>
              <a:t> </a:t>
            </a:r>
            <a:r>
              <a:rPr dirty="0"/>
              <a:t>Superintendent</a:t>
            </a:r>
            <a:r>
              <a:rPr spc="-25" dirty="0"/>
              <a:t> </a:t>
            </a:r>
            <a:r>
              <a:rPr dirty="0"/>
              <a:t>of</a:t>
            </a:r>
            <a:r>
              <a:rPr spc="-25" dirty="0"/>
              <a:t> </a:t>
            </a:r>
            <a:r>
              <a:rPr spc="-10" dirty="0"/>
              <a:t>Police</a:t>
            </a:r>
          </a:p>
          <a:p>
            <a:pPr marL="347980" indent="-335280">
              <a:lnSpc>
                <a:spcPts val="1650"/>
              </a:lnSpc>
              <a:buChar char="●"/>
              <a:tabLst>
                <a:tab pos="347980" algn="l"/>
              </a:tabLst>
            </a:pPr>
            <a:r>
              <a:rPr dirty="0"/>
              <a:t>Shri</a:t>
            </a:r>
            <a:r>
              <a:rPr spc="-40" dirty="0"/>
              <a:t> </a:t>
            </a:r>
            <a:r>
              <a:rPr dirty="0"/>
              <a:t>Babu</a:t>
            </a:r>
            <a:r>
              <a:rPr spc="-95" dirty="0"/>
              <a:t> </a:t>
            </a:r>
            <a:r>
              <a:rPr dirty="0"/>
              <a:t>Anjanappa</a:t>
            </a:r>
            <a:r>
              <a:rPr spc="-25" dirty="0"/>
              <a:t> </a:t>
            </a:r>
            <a:r>
              <a:rPr dirty="0"/>
              <a:t>-</a:t>
            </a:r>
            <a:r>
              <a:rPr spc="-25" dirty="0"/>
              <a:t> </a:t>
            </a:r>
            <a:r>
              <a:rPr dirty="0"/>
              <a:t>Deputy</a:t>
            </a:r>
            <a:r>
              <a:rPr spc="-25" dirty="0"/>
              <a:t> </a:t>
            </a:r>
            <a:r>
              <a:rPr dirty="0"/>
              <a:t>Superintendent</a:t>
            </a:r>
            <a:r>
              <a:rPr spc="-25" dirty="0"/>
              <a:t> </a:t>
            </a:r>
            <a:r>
              <a:rPr dirty="0"/>
              <a:t>of</a:t>
            </a:r>
            <a:r>
              <a:rPr spc="-25" dirty="0"/>
              <a:t> </a:t>
            </a:r>
            <a:r>
              <a:rPr spc="-10" dirty="0"/>
              <a:t>Police</a:t>
            </a:r>
          </a:p>
          <a:p>
            <a:pPr marL="347980" indent="-335280">
              <a:lnSpc>
                <a:spcPts val="1650"/>
              </a:lnSpc>
              <a:buChar char="●"/>
              <a:tabLst>
                <a:tab pos="347980" algn="l"/>
              </a:tabLst>
            </a:pPr>
            <a:r>
              <a:rPr dirty="0"/>
              <a:t>Dr</a:t>
            </a:r>
            <a:r>
              <a:rPr spc="-10" dirty="0"/>
              <a:t> </a:t>
            </a:r>
            <a:r>
              <a:rPr dirty="0"/>
              <a:t>Ramanand</a:t>
            </a:r>
            <a:r>
              <a:rPr spc="-5" dirty="0"/>
              <a:t> </a:t>
            </a:r>
            <a:r>
              <a:rPr dirty="0"/>
              <a:t>Garge-</a:t>
            </a:r>
            <a:r>
              <a:rPr spc="-5" dirty="0"/>
              <a:t> </a:t>
            </a:r>
            <a:r>
              <a:rPr spc="-10" dirty="0"/>
              <a:t>Director,Rashtriya</a:t>
            </a:r>
            <a:r>
              <a:rPr spc="-5" dirty="0"/>
              <a:t> </a:t>
            </a:r>
            <a:r>
              <a:rPr dirty="0"/>
              <a:t>Raksha</a:t>
            </a:r>
            <a:r>
              <a:rPr spc="-5" dirty="0"/>
              <a:t> </a:t>
            </a:r>
            <a:r>
              <a:rPr spc="-10" dirty="0"/>
              <a:t>University</a:t>
            </a:r>
          </a:p>
          <a:p>
            <a:pPr marL="347980" indent="-335280">
              <a:lnSpc>
                <a:spcPts val="1650"/>
              </a:lnSpc>
              <a:buChar char="●"/>
              <a:tabLst>
                <a:tab pos="347980" algn="l"/>
              </a:tabLst>
            </a:pPr>
            <a:r>
              <a:rPr dirty="0"/>
              <a:t>Ms.</a:t>
            </a:r>
            <a:r>
              <a:rPr spc="-60" dirty="0"/>
              <a:t> </a:t>
            </a:r>
            <a:r>
              <a:rPr dirty="0"/>
              <a:t>Harshitha</a:t>
            </a:r>
            <a:r>
              <a:rPr spc="-35" dirty="0"/>
              <a:t> </a:t>
            </a:r>
            <a:r>
              <a:rPr dirty="0"/>
              <a:t>Mishra</a:t>
            </a:r>
            <a:r>
              <a:rPr spc="-35" dirty="0"/>
              <a:t> </a:t>
            </a:r>
            <a:r>
              <a:rPr dirty="0"/>
              <a:t>-</a:t>
            </a:r>
            <a:r>
              <a:rPr spc="-100" dirty="0"/>
              <a:t> </a:t>
            </a:r>
            <a:r>
              <a:rPr dirty="0"/>
              <a:t>Assistant</a:t>
            </a:r>
            <a:r>
              <a:rPr spc="-35" dirty="0"/>
              <a:t> </a:t>
            </a:r>
            <a:r>
              <a:rPr dirty="0"/>
              <a:t>Professor(Law),</a:t>
            </a:r>
            <a:r>
              <a:rPr spc="-40" dirty="0"/>
              <a:t> </a:t>
            </a:r>
            <a:r>
              <a:rPr dirty="0"/>
              <a:t>Rashtriya</a:t>
            </a:r>
            <a:r>
              <a:rPr spc="-35" dirty="0"/>
              <a:t> </a:t>
            </a:r>
            <a:r>
              <a:rPr dirty="0"/>
              <a:t>Raksha</a:t>
            </a:r>
            <a:r>
              <a:rPr spc="-35" dirty="0"/>
              <a:t> </a:t>
            </a:r>
            <a:r>
              <a:rPr spc="-10" dirty="0"/>
              <a:t>University</a:t>
            </a:r>
          </a:p>
          <a:p>
            <a:pPr marL="348615" marR="5080" indent="-336550">
              <a:lnSpc>
                <a:spcPts val="1650"/>
              </a:lnSpc>
              <a:spcBef>
                <a:spcPts val="65"/>
              </a:spcBef>
              <a:buChar char="●"/>
              <a:tabLst>
                <a:tab pos="348615" algn="l"/>
              </a:tabLst>
            </a:pPr>
            <a:r>
              <a:rPr dirty="0"/>
              <a:t>Staffs</a:t>
            </a:r>
            <a:r>
              <a:rPr spc="-35" dirty="0"/>
              <a:t> </a:t>
            </a:r>
            <a:r>
              <a:rPr dirty="0"/>
              <a:t>at</a:t>
            </a:r>
            <a:r>
              <a:rPr spc="-35" dirty="0"/>
              <a:t> </a:t>
            </a:r>
            <a:r>
              <a:rPr dirty="0"/>
              <a:t>Office</a:t>
            </a:r>
            <a:r>
              <a:rPr spc="-35" dirty="0"/>
              <a:t> </a:t>
            </a:r>
            <a:r>
              <a:rPr dirty="0"/>
              <a:t>of</a:t>
            </a:r>
            <a:r>
              <a:rPr spc="-30" dirty="0"/>
              <a:t> </a:t>
            </a:r>
            <a:r>
              <a:rPr dirty="0"/>
              <a:t>Superintendent</a:t>
            </a:r>
            <a:r>
              <a:rPr spc="-35" dirty="0"/>
              <a:t> </a:t>
            </a:r>
            <a:r>
              <a:rPr dirty="0"/>
              <a:t>of</a:t>
            </a:r>
            <a:r>
              <a:rPr spc="-35" dirty="0"/>
              <a:t> </a:t>
            </a:r>
            <a:r>
              <a:rPr dirty="0"/>
              <a:t>Police,</a:t>
            </a:r>
            <a:r>
              <a:rPr spc="-30" dirty="0"/>
              <a:t> </a:t>
            </a:r>
            <a:r>
              <a:rPr dirty="0"/>
              <a:t>Office</a:t>
            </a:r>
            <a:r>
              <a:rPr spc="-35" dirty="0"/>
              <a:t> </a:t>
            </a:r>
            <a:r>
              <a:rPr dirty="0"/>
              <a:t>of</a:t>
            </a:r>
            <a:r>
              <a:rPr spc="-35" dirty="0"/>
              <a:t> </a:t>
            </a:r>
            <a:r>
              <a:rPr dirty="0"/>
              <a:t>Deputy</a:t>
            </a:r>
            <a:r>
              <a:rPr spc="-35" dirty="0"/>
              <a:t> </a:t>
            </a:r>
            <a:r>
              <a:rPr dirty="0"/>
              <a:t>Superintendent</a:t>
            </a:r>
            <a:r>
              <a:rPr spc="-30" dirty="0"/>
              <a:t> </a:t>
            </a:r>
            <a:r>
              <a:rPr dirty="0"/>
              <a:t>of</a:t>
            </a:r>
            <a:r>
              <a:rPr spc="-35" dirty="0"/>
              <a:t> </a:t>
            </a:r>
            <a:r>
              <a:rPr dirty="0"/>
              <a:t>Police,</a:t>
            </a:r>
            <a:r>
              <a:rPr spc="-35" dirty="0"/>
              <a:t> </a:t>
            </a:r>
            <a:r>
              <a:rPr dirty="0"/>
              <a:t>CEN</a:t>
            </a:r>
            <a:r>
              <a:rPr spc="-30" dirty="0"/>
              <a:t> </a:t>
            </a:r>
            <a:r>
              <a:rPr spc="-25" dirty="0"/>
              <a:t>and </a:t>
            </a:r>
            <a:r>
              <a:rPr dirty="0"/>
              <a:t>Jayanagar</a:t>
            </a:r>
            <a:r>
              <a:rPr spc="-25" dirty="0"/>
              <a:t> </a:t>
            </a:r>
            <a:r>
              <a:rPr dirty="0"/>
              <a:t>Police</a:t>
            </a:r>
            <a:r>
              <a:rPr spc="-25" dirty="0"/>
              <a:t> </a:t>
            </a:r>
            <a:r>
              <a:rPr dirty="0"/>
              <a:t>Station,</a:t>
            </a:r>
            <a:r>
              <a:rPr spc="-25" dirty="0"/>
              <a:t> </a:t>
            </a:r>
            <a:r>
              <a:rPr spc="-10" dirty="0"/>
              <a:t>Shivamogga</a:t>
            </a: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590400" y="3308414"/>
            <a:ext cx="4249500" cy="1521000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4697100" y="3320950"/>
            <a:ext cx="4135754" cy="140716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270"/>
              </a:spcBef>
            </a:pPr>
            <a:endParaRPr sz="1200">
              <a:latin typeface="Times New Roman"/>
              <a:cs typeface="Times New Roman"/>
            </a:endParaRPr>
          </a:p>
          <a:p>
            <a:pPr marL="972185" indent="-335915">
              <a:lnSpc>
                <a:spcPct val="100000"/>
              </a:lnSpc>
              <a:buClr>
                <a:srgbClr val="000000"/>
              </a:buClr>
              <a:buSzPct val="116666"/>
              <a:buFont typeface="Arial MT"/>
              <a:buChar char="●"/>
              <a:tabLst>
                <a:tab pos="972185" algn="l"/>
              </a:tabLst>
            </a:pPr>
            <a:r>
              <a:rPr sz="12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Roboto"/>
                <a:cs typeface="Roboto"/>
                <a:hlinkClick r:id="rId5"/>
              </a:rPr>
              <a:t>AI</a:t>
            </a:r>
            <a:r>
              <a:rPr sz="1200" u="heavy" spc="-3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Roboto"/>
                <a:cs typeface="Roboto"/>
                <a:hlinkClick r:id="rId5"/>
              </a:rPr>
              <a:t> </a:t>
            </a:r>
            <a:r>
              <a:rPr sz="12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Roboto"/>
                <a:cs typeface="Roboto"/>
                <a:hlinkClick r:id="rId5"/>
              </a:rPr>
              <a:t>to</a:t>
            </a:r>
            <a:r>
              <a:rPr sz="1200" u="heavy" spc="-3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Roboto"/>
                <a:cs typeface="Roboto"/>
                <a:hlinkClick r:id="rId5"/>
              </a:rPr>
              <a:t> </a:t>
            </a:r>
            <a:r>
              <a:rPr sz="12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Roboto"/>
                <a:cs typeface="Roboto"/>
                <a:hlinkClick r:id="rId5"/>
              </a:rPr>
              <a:t>aid</a:t>
            </a:r>
            <a:r>
              <a:rPr sz="1200" u="heavy" spc="-3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Roboto"/>
                <a:cs typeface="Roboto"/>
                <a:hlinkClick r:id="rId5"/>
              </a:rPr>
              <a:t> </a:t>
            </a:r>
            <a:r>
              <a:rPr sz="1200" u="heavy" spc="-2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Roboto"/>
                <a:cs typeface="Roboto"/>
                <a:hlinkClick r:id="rId5"/>
              </a:rPr>
              <a:t>Karnataka</a:t>
            </a:r>
            <a:r>
              <a:rPr sz="1200" u="heavy" spc="-3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Roboto"/>
                <a:cs typeface="Roboto"/>
                <a:hlinkClick r:id="rId5"/>
              </a:rPr>
              <a:t> </a:t>
            </a:r>
            <a:r>
              <a:rPr sz="12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Roboto"/>
                <a:cs typeface="Roboto"/>
                <a:hlinkClick r:id="rId5"/>
              </a:rPr>
              <a:t>cops</a:t>
            </a:r>
            <a:r>
              <a:rPr sz="1200" u="heavy" spc="-3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Roboto"/>
                <a:cs typeface="Roboto"/>
                <a:hlinkClick r:id="rId5"/>
              </a:rPr>
              <a:t> </a:t>
            </a:r>
            <a:r>
              <a:rPr sz="1200" u="heavy" spc="-1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Roboto"/>
                <a:cs typeface="Roboto"/>
                <a:hlinkClick r:id="rId5"/>
              </a:rPr>
              <a:t>analyse</a:t>
            </a:r>
            <a:r>
              <a:rPr sz="1200" u="heavy" spc="-3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Roboto"/>
                <a:cs typeface="Roboto"/>
                <a:hlinkClick r:id="rId5"/>
              </a:rPr>
              <a:t> </a:t>
            </a:r>
            <a:r>
              <a:rPr sz="1200" u="heavy" spc="-1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Roboto"/>
                <a:cs typeface="Roboto"/>
                <a:hlinkClick r:id="rId5"/>
              </a:rPr>
              <a:t>cases</a:t>
            </a:r>
            <a:endParaRPr sz="1200">
              <a:latin typeface="Roboto"/>
              <a:cs typeface="Roboto"/>
            </a:endParaRPr>
          </a:p>
        </p:txBody>
      </p:sp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05000" y="3308414"/>
            <a:ext cx="4249500" cy="1521000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311699" y="3320950"/>
            <a:ext cx="4135754" cy="140716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78740" rIns="0" bIns="0" rtlCol="0">
            <a:spAutoFit/>
          </a:bodyPr>
          <a:lstStyle/>
          <a:p>
            <a:pPr marL="85725">
              <a:lnSpc>
                <a:spcPts val="1675"/>
              </a:lnSpc>
              <a:spcBef>
                <a:spcPts val="620"/>
              </a:spcBef>
            </a:pPr>
            <a:r>
              <a:rPr sz="1400" u="heavy" spc="-10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References:</a:t>
            </a:r>
            <a:endParaRPr sz="1400">
              <a:latin typeface="Arial MT"/>
              <a:cs typeface="Arial MT"/>
            </a:endParaRPr>
          </a:p>
          <a:p>
            <a:pPr marL="542290" indent="-304800">
              <a:lnSpc>
                <a:spcPts val="1195"/>
              </a:lnSpc>
              <a:buClr>
                <a:srgbClr val="000000"/>
              </a:buClr>
              <a:buChar char="●"/>
              <a:tabLst>
                <a:tab pos="542290" algn="l"/>
              </a:tabLst>
            </a:pPr>
            <a:r>
              <a:rPr sz="1000" u="sng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 MT"/>
                <a:cs typeface="Arial MT"/>
                <a:hlinkClick r:id="rId6"/>
              </a:rPr>
              <a:t>Legal</a:t>
            </a:r>
            <a:r>
              <a:rPr sz="1000" u="sng" spc="-1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 MT"/>
                <a:cs typeface="Arial MT"/>
                <a:hlinkClick r:id="rId6"/>
              </a:rPr>
              <a:t> </a:t>
            </a:r>
            <a:r>
              <a:rPr sz="1000" u="sng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 MT"/>
                <a:cs typeface="Arial MT"/>
                <a:hlinkClick r:id="rId6"/>
              </a:rPr>
              <a:t>Reform</a:t>
            </a:r>
            <a:r>
              <a:rPr sz="1000" u="sng" spc="-1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 MT"/>
                <a:cs typeface="Arial MT"/>
                <a:hlinkClick r:id="rId6"/>
              </a:rPr>
              <a:t> </a:t>
            </a:r>
            <a:r>
              <a:rPr sz="1000" u="sng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 MT"/>
                <a:cs typeface="Arial MT"/>
                <a:hlinkClick r:id="rId6"/>
              </a:rPr>
              <a:t>in</a:t>
            </a:r>
            <a:r>
              <a:rPr sz="1000" u="sng" spc="-1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 MT"/>
                <a:cs typeface="Arial MT"/>
                <a:hlinkClick r:id="rId6"/>
              </a:rPr>
              <a:t> Criminal </a:t>
            </a:r>
            <a:r>
              <a:rPr sz="1000" u="sng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 MT"/>
                <a:cs typeface="Arial MT"/>
                <a:hlinkClick r:id="rId6"/>
              </a:rPr>
              <a:t>Justice</a:t>
            </a:r>
            <a:r>
              <a:rPr sz="1000" u="sng" spc="-1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 MT"/>
                <a:cs typeface="Arial MT"/>
                <a:hlinkClick r:id="rId6"/>
              </a:rPr>
              <a:t> </a:t>
            </a:r>
            <a:r>
              <a:rPr sz="1000" u="sng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 MT"/>
                <a:cs typeface="Arial MT"/>
                <a:hlinkClick r:id="rId6"/>
              </a:rPr>
              <a:t>System</a:t>
            </a:r>
            <a:r>
              <a:rPr sz="1000" u="sng" spc="-1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 MT"/>
                <a:cs typeface="Arial MT"/>
                <a:hlinkClick r:id="rId6"/>
              </a:rPr>
              <a:t> </a:t>
            </a:r>
            <a:r>
              <a:rPr sz="1000" u="sng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 MT"/>
                <a:cs typeface="Arial MT"/>
                <a:hlinkClick r:id="rId6"/>
              </a:rPr>
              <a:t>of</a:t>
            </a:r>
            <a:r>
              <a:rPr sz="1000" u="sng" spc="-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 MT"/>
                <a:cs typeface="Arial MT"/>
                <a:hlinkClick r:id="rId6"/>
              </a:rPr>
              <a:t> </a:t>
            </a:r>
            <a:r>
              <a:rPr sz="1000" u="sng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 MT"/>
                <a:cs typeface="Arial MT"/>
                <a:hlinkClick r:id="rId6"/>
              </a:rPr>
              <a:t>India</a:t>
            </a:r>
            <a:r>
              <a:rPr sz="1000" u="sng" spc="-1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 MT"/>
                <a:cs typeface="Arial MT"/>
                <a:hlinkClick r:id="rId6"/>
              </a:rPr>
              <a:t> </a:t>
            </a:r>
            <a:r>
              <a:rPr sz="1000" u="sng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 MT"/>
                <a:cs typeface="Arial MT"/>
                <a:hlinkClick r:id="rId6"/>
              </a:rPr>
              <a:t>–</a:t>
            </a:r>
            <a:r>
              <a:rPr sz="1000" u="sng" spc="-1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 MT"/>
                <a:cs typeface="Arial MT"/>
                <a:hlinkClick r:id="rId6"/>
              </a:rPr>
              <a:t> </a:t>
            </a:r>
            <a:r>
              <a:rPr sz="1000" u="sng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 MT"/>
                <a:cs typeface="Arial MT"/>
                <a:hlinkClick r:id="rId6"/>
              </a:rPr>
              <a:t>a</a:t>
            </a:r>
            <a:r>
              <a:rPr sz="1000" u="sng" spc="-1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 MT"/>
                <a:cs typeface="Arial MT"/>
                <a:hlinkClick r:id="rId6"/>
              </a:rPr>
              <a:t> </a:t>
            </a:r>
            <a:r>
              <a:rPr sz="1000" u="sng" spc="-2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 MT"/>
                <a:cs typeface="Arial MT"/>
                <a:hlinkClick r:id="rId6"/>
              </a:rPr>
              <a:t>Much</a:t>
            </a:r>
            <a:endParaRPr sz="1000">
              <a:latin typeface="Arial MT"/>
              <a:cs typeface="Arial MT"/>
            </a:endParaRPr>
          </a:p>
          <a:p>
            <a:pPr marL="542925" marR="262890">
              <a:lnSpc>
                <a:spcPct val="112500"/>
              </a:lnSpc>
            </a:pPr>
            <a:r>
              <a:rPr sz="1000" u="sng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 MT"/>
                <a:cs typeface="Arial MT"/>
                <a:hlinkClick r:id="rId6"/>
              </a:rPr>
              <a:t>Awaited</a:t>
            </a:r>
            <a:r>
              <a:rPr sz="1000" u="sng" spc="-3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 MT"/>
                <a:cs typeface="Arial MT"/>
                <a:hlinkClick r:id="rId6"/>
              </a:rPr>
              <a:t> </a:t>
            </a:r>
            <a:r>
              <a:rPr sz="1000" u="sng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 MT"/>
                <a:cs typeface="Arial MT"/>
                <a:hlinkClick r:id="rId6"/>
              </a:rPr>
              <a:t>Overhaul</a:t>
            </a:r>
            <a:r>
              <a:rPr sz="1000" u="sng" spc="-3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 MT"/>
                <a:cs typeface="Arial MT"/>
                <a:hlinkClick r:id="rId6"/>
              </a:rPr>
              <a:t> </a:t>
            </a:r>
            <a:r>
              <a:rPr sz="1000" u="sng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 MT"/>
                <a:cs typeface="Arial MT"/>
                <a:hlinkClick r:id="rId6"/>
              </a:rPr>
              <a:t>for</a:t>
            </a:r>
            <a:r>
              <a:rPr sz="1000" u="sng" spc="-4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 MT"/>
                <a:cs typeface="Arial MT"/>
                <a:hlinkClick r:id="rId6"/>
              </a:rPr>
              <a:t> </a:t>
            </a:r>
            <a:r>
              <a:rPr sz="1000" u="sng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 MT"/>
                <a:cs typeface="Arial MT"/>
                <a:hlinkClick r:id="rId6"/>
              </a:rPr>
              <a:t>Time</a:t>
            </a:r>
            <a:r>
              <a:rPr sz="1000" u="sng" spc="-3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 MT"/>
                <a:cs typeface="Arial MT"/>
                <a:hlinkClick r:id="rId6"/>
              </a:rPr>
              <a:t> </a:t>
            </a:r>
            <a:r>
              <a:rPr sz="1000" u="sng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 MT"/>
                <a:cs typeface="Arial MT"/>
                <a:hlinkClick r:id="rId6"/>
              </a:rPr>
              <a:t>Bound</a:t>
            </a:r>
            <a:r>
              <a:rPr sz="1000" u="sng" spc="-3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 MT"/>
                <a:cs typeface="Arial MT"/>
                <a:hlinkClick r:id="rId6"/>
              </a:rPr>
              <a:t> </a:t>
            </a:r>
            <a:r>
              <a:rPr sz="1000" u="sng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 MT"/>
                <a:cs typeface="Arial MT"/>
                <a:hlinkClick r:id="rId6"/>
              </a:rPr>
              <a:t>Justice</a:t>
            </a:r>
            <a:r>
              <a:rPr sz="1000" u="sng" spc="-2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 MT"/>
                <a:cs typeface="Arial MT"/>
                <a:hlinkClick r:id="rId6"/>
              </a:rPr>
              <a:t> </a:t>
            </a:r>
            <a:r>
              <a:rPr sz="1000" u="sng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 MT"/>
                <a:cs typeface="Arial MT"/>
                <a:hlinkClick r:id="rId6"/>
              </a:rPr>
              <a:t>by</a:t>
            </a:r>
            <a:r>
              <a:rPr sz="1000" u="sng" spc="-2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 MT"/>
                <a:cs typeface="Arial MT"/>
                <a:hlinkClick r:id="rId6"/>
              </a:rPr>
              <a:t> </a:t>
            </a:r>
            <a:r>
              <a:rPr sz="1000" u="sng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 MT"/>
                <a:cs typeface="Arial MT"/>
                <a:hlinkClick r:id="rId6"/>
              </a:rPr>
              <a:t>Dr</a:t>
            </a:r>
            <a:r>
              <a:rPr sz="1000" u="sng" spc="-3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 MT"/>
                <a:cs typeface="Arial MT"/>
                <a:hlinkClick r:id="rId6"/>
              </a:rPr>
              <a:t> </a:t>
            </a:r>
            <a:r>
              <a:rPr sz="1000" u="sng" spc="-1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 MT"/>
                <a:cs typeface="Arial MT"/>
                <a:hlinkClick r:id="rId6"/>
              </a:rPr>
              <a:t>Ramanand</a:t>
            </a:r>
            <a:r>
              <a:rPr sz="1000" spc="-10" dirty="0">
                <a:solidFill>
                  <a:srgbClr val="0097A7"/>
                </a:solidFill>
                <a:latin typeface="Arial MT"/>
                <a:cs typeface="Arial MT"/>
              </a:rPr>
              <a:t> </a:t>
            </a:r>
            <a:r>
              <a:rPr sz="1000" u="sng" spc="-1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 MT"/>
                <a:cs typeface="Arial MT"/>
                <a:hlinkClick r:id="rId6"/>
              </a:rPr>
              <a:t>Garge</a:t>
            </a:r>
            <a:endParaRPr sz="1000">
              <a:latin typeface="Arial MT"/>
              <a:cs typeface="Arial MT"/>
            </a:endParaRPr>
          </a:p>
          <a:p>
            <a:pPr marL="542290" indent="-304800">
              <a:lnSpc>
                <a:spcPct val="100000"/>
              </a:lnSpc>
              <a:spcBef>
                <a:spcPts val="150"/>
              </a:spcBef>
              <a:buClr>
                <a:srgbClr val="000000"/>
              </a:buClr>
              <a:buChar char="●"/>
              <a:tabLst>
                <a:tab pos="542290" algn="l"/>
              </a:tabLst>
            </a:pPr>
            <a:r>
              <a:rPr sz="1000" u="sng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 MT"/>
                <a:cs typeface="Arial MT"/>
              </a:rPr>
              <a:t>CCTNS</a:t>
            </a:r>
            <a:r>
              <a:rPr sz="1000" u="sng" spc="-3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 MT"/>
                <a:cs typeface="Arial MT"/>
              </a:rPr>
              <a:t> </a:t>
            </a:r>
            <a:r>
              <a:rPr sz="1000" u="sng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 MT"/>
                <a:cs typeface="Arial MT"/>
              </a:rPr>
              <a:t>Karnataka</a:t>
            </a:r>
            <a:r>
              <a:rPr sz="1000" u="sng" spc="-3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 MT"/>
                <a:cs typeface="Arial MT"/>
              </a:rPr>
              <a:t> </a:t>
            </a:r>
            <a:r>
              <a:rPr sz="1000" u="sng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 MT"/>
                <a:cs typeface="Arial MT"/>
              </a:rPr>
              <a:t>Overview</a:t>
            </a:r>
            <a:r>
              <a:rPr sz="1000" u="sng" spc="-3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 MT"/>
                <a:cs typeface="Arial MT"/>
              </a:rPr>
              <a:t> </a:t>
            </a:r>
            <a:r>
              <a:rPr sz="1000" u="sng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 MT"/>
                <a:cs typeface="Arial MT"/>
              </a:rPr>
              <a:t>by</a:t>
            </a:r>
            <a:r>
              <a:rPr sz="1000" u="sng" spc="-3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 MT"/>
                <a:cs typeface="Arial MT"/>
              </a:rPr>
              <a:t> </a:t>
            </a:r>
            <a:r>
              <a:rPr sz="1000" u="sng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 MT"/>
                <a:cs typeface="Arial MT"/>
              </a:rPr>
              <a:t>Sanjay</a:t>
            </a:r>
            <a:r>
              <a:rPr sz="1000" u="sng" spc="-2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 MT"/>
                <a:cs typeface="Arial MT"/>
              </a:rPr>
              <a:t> </a:t>
            </a:r>
            <a:r>
              <a:rPr sz="1000" u="sng" spc="-1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 MT"/>
                <a:cs typeface="Arial MT"/>
              </a:rPr>
              <a:t>Sahay</a:t>
            </a:r>
            <a:endParaRPr sz="1000">
              <a:latin typeface="Arial MT"/>
              <a:cs typeface="Arial MT"/>
            </a:endParaRPr>
          </a:p>
          <a:p>
            <a:pPr marL="542290" indent="-304800">
              <a:lnSpc>
                <a:spcPct val="100000"/>
              </a:lnSpc>
              <a:buClr>
                <a:srgbClr val="000000"/>
              </a:buClr>
              <a:buChar char="●"/>
              <a:tabLst>
                <a:tab pos="542290" algn="l"/>
              </a:tabLst>
            </a:pPr>
            <a:r>
              <a:rPr sz="1000" u="sng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 MT"/>
                <a:cs typeface="Arial MT"/>
                <a:hlinkClick r:id="rId7"/>
              </a:rPr>
              <a:t>Crime</a:t>
            </a:r>
            <a:r>
              <a:rPr sz="1000" u="sng" spc="-1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 MT"/>
                <a:cs typeface="Arial MT"/>
                <a:hlinkClick r:id="rId7"/>
              </a:rPr>
              <a:t> </a:t>
            </a:r>
            <a:r>
              <a:rPr sz="1000" u="sng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 MT"/>
                <a:cs typeface="Arial MT"/>
                <a:hlinkClick r:id="rId7"/>
              </a:rPr>
              <a:t>and</a:t>
            </a:r>
            <a:r>
              <a:rPr sz="1000" u="sng" spc="-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 MT"/>
                <a:cs typeface="Arial MT"/>
                <a:hlinkClick r:id="rId7"/>
              </a:rPr>
              <a:t> </a:t>
            </a:r>
            <a:r>
              <a:rPr sz="1000" u="sng" spc="-1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 MT"/>
                <a:cs typeface="Arial MT"/>
                <a:hlinkClick r:id="rId7"/>
              </a:rPr>
              <a:t>Criminal</a:t>
            </a:r>
            <a:r>
              <a:rPr sz="1000" u="sng" spc="-2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 MT"/>
                <a:cs typeface="Arial MT"/>
                <a:hlinkClick r:id="rId7"/>
              </a:rPr>
              <a:t> </a:t>
            </a:r>
            <a:r>
              <a:rPr sz="1000" u="sng" spc="-1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 MT"/>
                <a:cs typeface="Arial MT"/>
                <a:hlinkClick r:id="rId7"/>
              </a:rPr>
              <a:t>Tracking</a:t>
            </a:r>
            <a:r>
              <a:rPr sz="1000" u="sng" spc="-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 MT"/>
                <a:cs typeface="Arial MT"/>
                <a:hlinkClick r:id="rId7"/>
              </a:rPr>
              <a:t> </a:t>
            </a:r>
            <a:r>
              <a:rPr sz="1000" u="sng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 MT"/>
                <a:cs typeface="Arial MT"/>
                <a:hlinkClick r:id="rId7"/>
              </a:rPr>
              <a:t>Network</a:t>
            </a:r>
            <a:r>
              <a:rPr sz="1000" u="sng" spc="-1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 MT"/>
                <a:cs typeface="Arial MT"/>
                <a:hlinkClick r:id="rId7"/>
              </a:rPr>
              <a:t> </a:t>
            </a:r>
            <a:r>
              <a:rPr sz="1000" u="sng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 MT"/>
                <a:cs typeface="Arial MT"/>
                <a:hlinkClick r:id="rId7"/>
              </a:rPr>
              <a:t>and</a:t>
            </a:r>
            <a:r>
              <a:rPr sz="1000" u="sng" spc="-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 MT"/>
                <a:cs typeface="Arial MT"/>
                <a:hlinkClick r:id="rId7"/>
              </a:rPr>
              <a:t> </a:t>
            </a:r>
            <a:r>
              <a:rPr sz="1000" u="sng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 MT"/>
                <a:cs typeface="Arial MT"/>
                <a:hlinkClick r:id="rId7"/>
              </a:rPr>
              <a:t>Systems</a:t>
            </a:r>
            <a:r>
              <a:rPr sz="1000" u="sng" spc="-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 MT"/>
                <a:cs typeface="Arial MT"/>
                <a:hlinkClick r:id="rId7"/>
              </a:rPr>
              <a:t> </a:t>
            </a:r>
            <a:r>
              <a:rPr sz="1000" u="sng" spc="-1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 MT"/>
                <a:cs typeface="Arial MT"/>
                <a:hlinkClick r:id="rId7"/>
              </a:rPr>
              <a:t>(CCTNS)</a:t>
            </a:r>
            <a:endParaRPr sz="1000">
              <a:latin typeface="Arial MT"/>
              <a:cs typeface="Arial MT"/>
            </a:endParaRPr>
          </a:p>
          <a:p>
            <a:pPr marL="542290" indent="-304800">
              <a:lnSpc>
                <a:spcPct val="100000"/>
              </a:lnSpc>
              <a:buClr>
                <a:srgbClr val="000000"/>
              </a:buClr>
              <a:buChar char="●"/>
              <a:tabLst>
                <a:tab pos="542290" algn="l"/>
              </a:tabLst>
            </a:pPr>
            <a:r>
              <a:rPr sz="1000" u="sng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 MT"/>
                <a:cs typeface="Arial MT"/>
                <a:hlinkClick r:id="rId8"/>
              </a:rPr>
              <a:t>Advantages</a:t>
            </a:r>
            <a:r>
              <a:rPr sz="1000" u="sng" spc="-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 MT"/>
                <a:cs typeface="Arial MT"/>
                <a:hlinkClick r:id="rId8"/>
              </a:rPr>
              <a:t> </a:t>
            </a:r>
            <a:r>
              <a:rPr sz="1000" u="sng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 MT"/>
                <a:cs typeface="Arial MT"/>
                <a:hlinkClick r:id="rId8"/>
              </a:rPr>
              <a:t>of</a:t>
            </a:r>
            <a:r>
              <a:rPr sz="1000" u="sng" spc="-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 MT"/>
                <a:cs typeface="Arial MT"/>
                <a:hlinkClick r:id="rId8"/>
              </a:rPr>
              <a:t> </a:t>
            </a:r>
            <a:r>
              <a:rPr sz="1000" u="sng" spc="-1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 MT"/>
                <a:cs typeface="Arial MT"/>
                <a:hlinkClick r:id="rId8"/>
              </a:rPr>
              <a:t>CCTNS</a:t>
            </a:r>
            <a:endParaRPr sz="10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2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44" name="Google Shape;14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2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u="none" dirty="0">
                <a:latin typeface="Arial"/>
                <a:cs typeface="Arial"/>
              </a:rPr>
              <a:t>Idea</a:t>
            </a:r>
            <a:r>
              <a:rPr sz="1800" b="1" u="none" spc="-20" dirty="0">
                <a:latin typeface="Arial"/>
                <a:cs typeface="Arial"/>
              </a:rPr>
              <a:t> </a:t>
            </a:r>
            <a:r>
              <a:rPr sz="1800" b="1" u="none" spc="-10" dirty="0">
                <a:latin typeface="Arial"/>
                <a:cs typeface="Arial"/>
              </a:rPr>
              <a:t>Brief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631849"/>
            <a:ext cx="9144000" cy="4414520"/>
            <a:chOff x="0" y="631849"/>
            <a:chExt cx="9144000" cy="441452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631849"/>
              <a:ext cx="9143999" cy="441447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51974" y="1300025"/>
              <a:ext cx="2054348" cy="341642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84558" y="1280452"/>
              <a:ext cx="2610788" cy="3675188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4746531" y="1299996"/>
              <a:ext cx="2325370" cy="3389629"/>
            </a:xfrm>
            <a:custGeom>
              <a:avLst/>
              <a:gdLst/>
              <a:ahLst/>
              <a:cxnLst/>
              <a:rect l="l" t="t" r="r" b="b"/>
              <a:pathLst>
                <a:path w="2325370" h="3389629">
                  <a:moveTo>
                    <a:pt x="19" y="19"/>
                  </a:moveTo>
                  <a:lnTo>
                    <a:pt x="2325019" y="19"/>
                  </a:lnTo>
                  <a:lnTo>
                    <a:pt x="2325019" y="3389419"/>
                  </a:lnTo>
                  <a:lnTo>
                    <a:pt x="19" y="3389419"/>
                  </a:lnTo>
                  <a:lnTo>
                    <a:pt x="19" y="1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623370" y="4675543"/>
              <a:ext cx="4452300" cy="190500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4736280" y="4716439"/>
              <a:ext cx="4262120" cy="0"/>
            </a:xfrm>
            <a:custGeom>
              <a:avLst/>
              <a:gdLst/>
              <a:ahLst/>
              <a:cxnLst/>
              <a:rect l="l" t="t" r="r" b="b"/>
              <a:pathLst>
                <a:path w="4262120">
                  <a:moveTo>
                    <a:pt x="0" y="0"/>
                  </a:moveTo>
                  <a:lnTo>
                    <a:pt x="4261800" y="0"/>
                  </a:lnTo>
                </a:path>
              </a:pathLst>
            </a:custGeom>
            <a:ln w="76199">
              <a:solidFill>
                <a:srgbClr val="6395E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>
            <a:spLocks noGrp="1"/>
          </p:cNvSpPr>
          <p:nvPr>
            <p:ph sz="half" idx="3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4930">
              <a:lnSpc>
                <a:spcPct val="100000"/>
              </a:lnSpc>
              <a:spcBef>
                <a:spcPts val="100"/>
              </a:spcBef>
            </a:pPr>
            <a:r>
              <a:rPr dirty="0"/>
              <a:t>Our</a:t>
            </a:r>
            <a:r>
              <a:rPr spc="-25" dirty="0"/>
              <a:t> </a:t>
            </a:r>
            <a:r>
              <a:rPr spc="-10" dirty="0"/>
              <a:t>Solution</a:t>
            </a:r>
          </a:p>
          <a:p>
            <a:pPr marL="118745">
              <a:lnSpc>
                <a:spcPct val="100000"/>
              </a:lnSpc>
              <a:spcBef>
                <a:spcPts val="565"/>
              </a:spcBef>
            </a:pPr>
            <a:r>
              <a:rPr sz="800" b="0" u="none" spc="-30" dirty="0">
                <a:solidFill>
                  <a:srgbClr val="0D0D0D"/>
                </a:solidFill>
                <a:latin typeface="Trebuchet MS"/>
                <a:cs typeface="Trebuchet MS"/>
              </a:rPr>
              <a:t>Tfie</a:t>
            </a:r>
            <a:r>
              <a:rPr sz="800" b="0" u="none" spc="30" dirty="0">
                <a:solidFill>
                  <a:srgbClr val="0D0D0D"/>
                </a:solidFill>
                <a:latin typeface="Trebuchet MS"/>
                <a:cs typeface="Trebuchet MS"/>
              </a:rPr>
              <a:t> </a:t>
            </a:r>
            <a:r>
              <a:rPr sz="800" b="0" u="none" dirty="0">
                <a:solidFill>
                  <a:srgbClr val="0D0D0D"/>
                </a:solidFill>
                <a:latin typeface="Trebuchet MS"/>
                <a:cs typeface="Trebuchet MS"/>
              </a:rPr>
              <a:t>píoposed</a:t>
            </a:r>
            <a:r>
              <a:rPr sz="800" b="0" u="none" spc="35" dirty="0">
                <a:solidFill>
                  <a:srgbClr val="0D0D0D"/>
                </a:solidFill>
                <a:latin typeface="Trebuchet MS"/>
                <a:cs typeface="Trebuchet MS"/>
              </a:rPr>
              <a:t> </a:t>
            </a:r>
            <a:r>
              <a:rPr sz="800" b="0" u="none" spc="-10" dirty="0">
                <a:solidFill>
                  <a:srgbClr val="0D0D0D"/>
                </a:solidFill>
                <a:latin typeface="Trebuchet MS"/>
                <a:cs typeface="Trebuchet MS"/>
              </a:rPr>
              <a:t>idea</a:t>
            </a:r>
            <a:r>
              <a:rPr sz="800" b="0" u="none" spc="35" dirty="0">
                <a:solidFill>
                  <a:srgbClr val="0D0D0D"/>
                </a:solidFill>
                <a:latin typeface="Trebuchet MS"/>
                <a:cs typeface="Trebuchet MS"/>
              </a:rPr>
              <a:t> </a:t>
            </a:r>
            <a:r>
              <a:rPr sz="800" b="0" u="none" spc="-10" dirty="0">
                <a:solidFill>
                  <a:srgbClr val="0D0D0D"/>
                </a:solidFill>
                <a:latin typeface="Trebuchet MS"/>
                <a:cs typeface="Trebuchet MS"/>
              </a:rPr>
              <a:t>offeís</a:t>
            </a:r>
            <a:endParaRPr sz="800">
              <a:latin typeface="Trebuchet MS"/>
              <a:cs typeface="Trebuchet MS"/>
            </a:endParaRPr>
          </a:p>
          <a:p>
            <a:pPr marL="118745" marR="187325" indent="65405">
              <a:lnSpc>
                <a:spcPct val="100000"/>
              </a:lnSpc>
              <a:buFont typeface="Trebuchet MS"/>
              <a:buChar char="-"/>
              <a:tabLst>
                <a:tab pos="184150" algn="l"/>
              </a:tabLst>
            </a:pPr>
            <a:r>
              <a:rPr sz="800" u="none" dirty="0">
                <a:solidFill>
                  <a:srgbClr val="0D0D0D"/>
                </a:solidFill>
                <a:latin typeface="Trebuchet MS"/>
                <a:cs typeface="Trebuchet MS"/>
              </a:rPr>
              <a:t>Systematically</a:t>
            </a:r>
            <a:r>
              <a:rPr sz="800" u="none" spc="30" dirty="0">
                <a:solidFill>
                  <a:srgbClr val="0D0D0D"/>
                </a:solidFill>
                <a:latin typeface="Trebuchet MS"/>
                <a:cs typeface="Trebuchet MS"/>
              </a:rPr>
              <a:t> </a:t>
            </a:r>
            <a:r>
              <a:rPr sz="800" u="none" spc="-10" dirty="0">
                <a:solidFill>
                  <a:srgbClr val="0D0D0D"/>
                </a:solidFill>
                <a:latin typeface="Trebuchet MS"/>
                <a:cs typeface="Trebuchet MS"/>
              </a:rPr>
              <a:t>categorizes</a:t>
            </a:r>
            <a:r>
              <a:rPr sz="800" u="none" spc="25" dirty="0">
                <a:solidFill>
                  <a:srgbClr val="0D0D0D"/>
                </a:solidFill>
                <a:latin typeface="Trebuchet MS"/>
                <a:cs typeface="Trebuchet MS"/>
              </a:rPr>
              <a:t> </a:t>
            </a:r>
            <a:r>
              <a:rPr sz="800" b="0" u="none" dirty="0">
                <a:solidFill>
                  <a:srgbClr val="0D0D0D"/>
                </a:solidFill>
                <a:latin typeface="Trebuchet MS"/>
                <a:cs typeface="Trebuchet MS"/>
              </a:rPr>
              <a:t>cases</a:t>
            </a:r>
            <a:r>
              <a:rPr sz="800" b="0" u="none" spc="45" dirty="0">
                <a:solidFill>
                  <a:srgbClr val="0D0D0D"/>
                </a:solidFill>
                <a:latin typeface="Trebuchet MS"/>
                <a:cs typeface="Trebuchet MS"/>
              </a:rPr>
              <a:t> </a:t>
            </a:r>
            <a:r>
              <a:rPr sz="800" b="0" u="none" spc="-20" dirty="0">
                <a:solidFill>
                  <a:srgbClr val="0D0D0D"/>
                </a:solidFill>
                <a:latin typeface="Trebuchet MS"/>
                <a:cs typeface="Trebuchet MS"/>
              </a:rPr>
              <a:t>imto </a:t>
            </a:r>
            <a:r>
              <a:rPr sz="800" b="0" u="none" spc="-25" dirty="0">
                <a:solidFill>
                  <a:srgbClr val="0D0D0D"/>
                </a:solidFill>
                <a:latin typeface="Trebuchet MS"/>
                <a:cs typeface="Trebuchet MS"/>
              </a:rPr>
              <a:t>cogmizable</a:t>
            </a:r>
            <a:r>
              <a:rPr sz="800" b="0" u="none" spc="20" dirty="0">
                <a:solidFill>
                  <a:srgbClr val="0D0D0D"/>
                </a:solidFill>
                <a:latin typeface="Trebuchet MS"/>
                <a:cs typeface="Trebuchet MS"/>
              </a:rPr>
              <a:t> </a:t>
            </a:r>
            <a:r>
              <a:rPr sz="800" b="0" u="none" spc="-75" dirty="0">
                <a:solidFill>
                  <a:srgbClr val="0D0D0D"/>
                </a:solidFill>
                <a:latin typeface="Trebuchet MS"/>
                <a:cs typeface="Trebuchet MS"/>
              </a:rPr>
              <a:t>amd</a:t>
            </a:r>
            <a:r>
              <a:rPr sz="800" b="0" u="none" spc="20" dirty="0">
                <a:solidFill>
                  <a:srgbClr val="0D0D0D"/>
                </a:solidFill>
                <a:latin typeface="Trebuchet MS"/>
                <a:cs typeface="Trebuchet MS"/>
              </a:rPr>
              <a:t> </a:t>
            </a:r>
            <a:r>
              <a:rPr sz="800" b="0" u="none" spc="-60" dirty="0">
                <a:solidFill>
                  <a:srgbClr val="0D0D0D"/>
                </a:solidFill>
                <a:latin typeface="Trebuchet MS"/>
                <a:cs typeface="Trebuchet MS"/>
              </a:rPr>
              <a:t>mom-</a:t>
            </a:r>
            <a:r>
              <a:rPr sz="800" b="0" u="none" spc="-45" dirty="0">
                <a:solidFill>
                  <a:srgbClr val="0D0D0D"/>
                </a:solidFill>
                <a:latin typeface="Trebuchet MS"/>
                <a:cs typeface="Trebuchet MS"/>
              </a:rPr>
              <a:t>cogmizable,</a:t>
            </a:r>
            <a:r>
              <a:rPr sz="800" b="0" u="none" spc="20" dirty="0">
                <a:solidFill>
                  <a:srgbClr val="0D0D0D"/>
                </a:solidFill>
                <a:latin typeface="Trebuchet MS"/>
                <a:cs typeface="Trebuchet MS"/>
              </a:rPr>
              <a:t> </a:t>
            </a:r>
            <a:r>
              <a:rPr sz="800" b="0" u="none" spc="-60" dirty="0">
                <a:solidFill>
                  <a:srgbClr val="0D0D0D"/>
                </a:solidFill>
                <a:latin typeface="Trebuchet MS"/>
                <a:cs typeface="Trebuchet MS"/>
              </a:rPr>
              <a:t>imitiatimg</a:t>
            </a:r>
            <a:r>
              <a:rPr sz="800" b="0" u="none" spc="20" dirty="0">
                <a:solidFill>
                  <a:srgbClr val="0D0D0D"/>
                </a:solidFill>
                <a:latin typeface="Trebuchet MS"/>
                <a:cs typeface="Trebuchet MS"/>
              </a:rPr>
              <a:t> </a:t>
            </a:r>
            <a:r>
              <a:rPr sz="800" b="0" u="none" spc="-80" dirty="0">
                <a:solidFill>
                  <a:srgbClr val="0D0D0D"/>
                </a:solidFill>
                <a:latin typeface="Trebuchet MS"/>
                <a:cs typeface="Trebuchet MS"/>
              </a:rPr>
              <a:t>am</a:t>
            </a:r>
            <a:r>
              <a:rPr sz="800" b="0" u="none" spc="-35" dirty="0">
                <a:solidFill>
                  <a:srgbClr val="0D0D0D"/>
                </a:solidFill>
                <a:latin typeface="Trebuchet MS"/>
                <a:cs typeface="Trebuchet MS"/>
              </a:rPr>
              <a:t> efficiemt</a:t>
            </a:r>
            <a:r>
              <a:rPr sz="800" b="0" u="none" spc="20" dirty="0">
                <a:solidFill>
                  <a:srgbClr val="0D0D0D"/>
                </a:solidFill>
                <a:latin typeface="Trebuchet MS"/>
                <a:cs typeface="Trebuchet MS"/>
              </a:rPr>
              <a:t> </a:t>
            </a:r>
            <a:r>
              <a:rPr sz="800" b="0" u="none" spc="-30" dirty="0">
                <a:solidFill>
                  <a:srgbClr val="0D0D0D"/>
                </a:solidFill>
                <a:latin typeface="Trebuchet MS"/>
                <a:cs typeface="Trebuchet MS"/>
              </a:rPr>
              <a:t>im:estigatiom</a:t>
            </a:r>
            <a:r>
              <a:rPr sz="800" b="0" u="none" spc="20" dirty="0">
                <a:solidFill>
                  <a:srgbClr val="0D0D0D"/>
                </a:solidFill>
                <a:latin typeface="Trebuchet MS"/>
                <a:cs typeface="Trebuchet MS"/>
              </a:rPr>
              <a:t> </a:t>
            </a:r>
            <a:r>
              <a:rPr sz="800" b="0" u="none" spc="-10" dirty="0">
                <a:solidFill>
                  <a:srgbClr val="0D0D0D"/>
                </a:solidFill>
                <a:latin typeface="Trebuchet MS"/>
                <a:cs typeface="Trebuchet MS"/>
              </a:rPr>
              <a:t>píocess.</a:t>
            </a:r>
            <a:endParaRPr sz="800">
              <a:latin typeface="Trebuchet MS"/>
              <a:cs typeface="Trebuchet MS"/>
            </a:endParaRPr>
          </a:p>
          <a:p>
            <a:pPr marL="118745" marR="59055" indent="65405">
              <a:lnSpc>
                <a:spcPct val="100000"/>
              </a:lnSpc>
              <a:buChar char="-"/>
              <a:tabLst>
                <a:tab pos="184150" algn="l"/>
              </a:tabLst>
            </a:pPr>
            <a:r>
              <a:rPr sz="800" b="0" u="none" spc="-10" dirty="0">
                <a:solidFill>
                  <a:srgbClr val="0D0D0D"/>
                </a:solidFill>
                <a:latin typeface="Trebuchet MS"/>
                <a:cs typeface="Trebuchet MS"/>
              </a:rPr>
              <a:t>Utilizes</a:t>
            </a:r>
            <a:r>
              <a:rPr sz="800" b="0" u="none" spc="-20" dirty="0">
                <a:solidFill>
                  <a:srgbClr val="0D0D0D"/>
                </a:solidFill>
                <a:latin typeface="Trebuchet MS"/>
                <a:cs typeface="Trebuchet MS"/>
              </a:rPr>
              <a:t> </a:t>
            </a:r>
            <a:r>
              <a:rPr sz="800" b="0" u="none" spc="-10" dirty="0">
                <a:solidFill>
                  <a:srgbClr val="0D0D0D"/>
                </a:solidFill>
                <a:latin typeface="Trebuchet MS"/>
                <a:cs typeface="Trebuchet MS"/>
              </a:rPr>
              <a:t>ad:amced</a:t>
            </a:r>
            <a:r>
              <a:rPr sz="800" b="0" u="none" spc="-20" dirty="0">
                <a:solidFill>
                  <a:srgbClr val="0D0D0D"/>
                </a:solidFill>
                <a:latin typeface="Trebuchet MS"/>
                <a:cs typeface="Trebuchet MS"/>
              </a:rPr>
              <a:t> tecfimologies </a:t>
            </a:r>
            <a:r>
              <a:rPr sz="800" b="0" u="none" dirty="0">
                <a:solidFill>
                  <a:srgbClr val="0D0D0D"/>
                </a:solidFill>
                <a:latin typeface="Trebuchet MS"/>
                <a:cs typeface="Trebuchet MS"/>
              </a:rPr>
              <a:t>sucfi</a:t>
            </a:r>
            <a:r>
              <a:rPr sz="800" b="0" u="none" spc="-15" dirty="0">
                <a:solidFill>
                  <a:srgbClr val="0D0D0D"/>
                </a:solidFill>
                <a:latin typeface="Trebuchet MS"/>
                <a:cs typeface="Trebuchet MS"/>
              </a:rPr>
              <a:t> </a:t>
            </a:r>
            <a:r>
              <a:rPr sz="800" b="0" u="none" spc="-25" dirty="0">
                <a:solidFill>
                  <a:srgbClr val="0D0D0D"/>
                </a:solidFill>
                <a:latin typeface="Trebuchet MS"/>
                <a:cs typeface="Trebuchet MS"/>
              </a:rPr>
              <a:t>as </a:t>
            </a:r>
            <a:r>
              <a:rPr sz="800" u="none" spc="-10" dirty="0">
                <a:solidFill>
                  <a:srgbClr val="0D0D0D"/>
                </a:solidFill>
                <a:latin typeface="Trebuchet MS"/>
                <a:cs typeface="Trebuchet MS"/>
              </a:rPr>
              <a:t>summarization</a:t>
            </a:r>
            <a:r>
              <a:rPr sz="800" u="none" spc="-25" dirty="0">
                <a:solidFill>
                  <a:srgbClr val="0D0D0D"/>
                </a:solidFill>
                <a:latin typeface="Trebuchet MS"/>
                <a:cs typeface="Trebuchet MS"/>
              </a:rPr>
              <a:t> </a:t>
            </a:r>
            <a:r>
              <a:rPr sz="800" b="0" u="none" dirty="0">
                <a:solidFill>
                  <a:srgbClr val="0D0D0D"/>
                </a:solidFill>
                <a:latin typeface="Trebuchet MS"/>
                <a:cs typeface="Trebuchet MS"/>
              </a:rPr>
              <a:t>algoíitfims</a:t>
            </a:r>
            <a:r>
              <a:rPr sz="800" b="0" u="none" spc="-20" dirty="0">
                <a:solidFill>
                  <a:srgbClr val="0D0D0D"/>
                </a:solidFill>
                <a:latin typeface="Trebuchet MS"/>
                <a:cs typeface="Trebuchet MS"/>
              </a:rPr>
              <a:t> </a:t>
            </a:r>
            <a:r>
              <a:rPr sz="800" b="0" u="none" spc="-75" dirty="0">
                <a:solidFill>
                  <a:srgbClr val="0D0D0D"/>
                </a:solidFill>
                <a:latin typeface="Trebuchet MS"/>
                <a:cs typeface="Trebuchet MS"/>
              </a:rPr>
              <a:t>amd</a:t>
            </a:r>
            <a:r>
              <a:rPr sz="800" b="0" u="none" spc="-20" dirty="0">
                <a:solidFill>
                  <a:srgbClr val="0D0D0D"/>
                </a:solidFill>
                <a:latin typeface="Trebuchet MS"/>
                <a:cs typeface="Trebuchet MS"/>
              </a:rPr>
              <a:t> </a:t>
            </a:r>
            <a:r>
              <a:rPr sz="800" b="0" u="none" spc="-45" dirty="0">
                <a:solidFill>
                  <a:srgbClr val="0D0D0D"/>
                </a:solidFill>
                <a:latin typeface="Trebuchet MS"/>
                <a:cs typeface="Trebuchet MS"/>
              </a:rPr>
              <a:t>umique</a:t>
            </a:r>
            <a:r>
              <a:rPr sz="800" b="0" u="none" spc="-30" dirty="0">
                <a:solidFill>
                  <a:srgbClr val="0D0D0D"/>
                </a:solidFill>
                <a:latin typeface="Trebuchet MS"/>
                <a:cs typeface="Trebuchet MS"/>
              </a:rPr>
              <a:t> </a:t>
            </a:r>
            <a:r>
              <a:rPr sz="800" u="none" spc="-20" dirty="0">
                <a:solidFill>
                  <a:srgbClr val="0D0D0D"/>
                </a:solidFill>
                <a:latin typeface="Trebuchet MS"/>
                <a:cs typeface="Trebuchet MS"/>
              </a:rPr>
              <a:t>token </a:t>
            </a:r>
            <a:r>
              <a:rPr sz="800" u="none" spc="-10" dirty="0">
                <a:solidFill>
                  <a:srgbClr val="0D0D0D"/>
                </a:solidFill>
                <a:latin typeface="Trebuchet MS"/>
                <a:cs typeface="Trebuchet MS"/>
              </a:rPr>
              <a:t>generation</a:t>
            </a:r>
            <a:r>
              <a:rPr sz="800" u="none" spc="10" dirty="0">
                <a:solidFill>
                  <a:srgbClr val="0D0D0D"/>
                </a:solidFill>
                <a:latin typeface="Trebuchet MS"/>
                <a:cs typeface="Trebuchet MS"/>
              </a:rPr>
              <a:t> </a:t>
            </a:r>
            <a:r>
              <a:rPr sz="800" b="0" u="none" dirty="0">
                <a:solidFill>
                  <a:srgbClr val="0D0D0D"/>
                </a:solidFill>
                <a:latin typeface="Trebuchet MS"/>
                <a:cs typeface="Trebuchet MS"/>
              </a:rPr>
              <a:t>foí</a:t>
            </a:r>
            <a:r>
              <a:rPr sz="800" b="0" u="none" spc="15" dirty="0">
                <a:solidFill>
                  <a:srgbClr val="0D0D0D"/>
                </a:solidFill>
                <a:latin typeface="Trebuchet MS"/>
                <a:cs typeface="Trebuchet MS"/>
              </a:rPr>
              <a:t> </a:t>
            </a:r>
            <a:r>
              <a:rPr sz="800" u="none" spc="-20" dirty="0">
                <a:solidFill>
                  <a:srgbClr val="0D0D0D"/>
                </a:solidFill>
                <a:latin typeface="Trebuchet MS"/>
                <a:cs typeface="Trebuchet MS"/>
              </a:rPr>
              <a:t>streamlined</a:t>
            </a:r>
            <a:r>
              <a:rPr sz="800" u="none" spc="5" dirty="0">
                <a:solidFill>
                  <a:srgbClr val="0D0D0D"/>
                </a:solidFill>
                <a:latin typeface="Trebuchet MS"/>
                <a:cs typeface="Trebuchet MS"/>
              </a:rPr>
              <a:t> </a:t>
            </a:r>
            <a:r>
              <a:rPr sz="800" u="none" dirty="0">
                <a:solidFill>
                  <a:srgbClr val="0D0D0D"/>
                </a:solidFill>
                <a:latin typeface="Trebuchet MS"/>
                <a:cs typeface="Trebuchet MS"/>
              </a:rPr>
              <a:t>case</a:t>
            </a:r>
            <a:r>
              <a:rPr sz="800" u="none" spc="5" dirty="0">
                <a:solidFill>
                  <a:srgbClr val="0D0D0D"/>
                </a:solidFill>
                <a:latin typeface="Trebuchet MS"/>
                <a:cs typeface="Trebuchet MS"/>
              </a:rPr>
              <a:t> </a:t>
            </a:r>
            <a:r>
              <a:rPr sz="800" u="none" spc="-10" dirty="0">
                <a:solidFill>
                  <a:srgbClr val="0D0D0D"/>
                </a:solidFill>
                <a:latin typeface="Trebuchet MS"/>
                <a:cs typeface="Trebuchet MS"/>
              </a:rPr>
              <a:t>management</a:t>
            </a:r>
            <a:r>
              <a:rPr sz="800" b="0" u="none" spc="-10" dirty="0">
                <a:solidFill>
                  <a:srgbClr val="0D0D0D"/>
                </a:solidFill>
                <a:latin typeface="Trebuchet MS"/>
                <a:cs typeface="Trebuchet MS"/>
              </a:rPr>
              <a:t>.</a:t>
            </a:r>
            <a:endParaRPr sz="800">
              <a:latin typeface="Trebuchet MS"/>
              <a:cs typeface="Trebuchet MS"/>
            </a:endParaRPr>
          </a:p>
          <a:p>
            <a:pPr marL="118745" marR="146685" indent="65405">
              <a:lnSpc>
                <a:spcPct val="100000"/>
              </a:lnSpc>
              <a:buChar char="-"/>
              <a:tabLst>
                <a:tab pos="184150" algn="l"/>
              </a:tabLst>
            </a:pPr>
            <a:r>
              <a:rPr sz="800" b="0" u="none" spc="-40" dirty="0">
                <a:solidFill>
                  <a:srgbClr val="0D0D0D"/>
                </a:solidFill>
                <a:latin typeface="Trebuchet MS"/>
                <a:cs typeface="Trebuchet MS"/>
              </a:rPr>
              <a:t>AmalQzes</a:t>
            </a:r>
            <a:r>
              <a:rPr sz="800" b="0" u="none" spc="-15" dirty="0">
                <a:solidFill>
                  <a:srgbClr val="0D0D0D"/>
                </a:solidFill>
                <a:latin typeface="Trebuchet MS"/>
                <a:cs typeface="Trebuchet MS"/>
              </a:rPr>
              <a:t> </a:t>
            </a:r>
            <a:r>
              <a:rPr sz="800" b="0" u="none" dirty="0">
                <a:solidFill>
                  <a:srgbClr val="0D0D0D"/>
                </a:solidFill>
                <a:latin typeface="Trebuchet MS"/>
                <a:cs typeface="Trebuchet MS"/>
              </a:rPr>
              <a:t>socio-ecomomic</a:t>
            </a:r>
            <a:r>
              <a:rPr sz="800" b="0" u="none" spc="-10" dirty="0">
                <a:solidFill>
                  <a:srgbClr val="0D0D0D"/>
                </a:solidFill>
                <a:latin typeface="Trebuchet MS"/>
                <a:cs typeface="Trebuchet MS"/>
              </a:rPr>
              <a:t> </a:t>
            </a:r>
            <a:r>
              <a:rPr sz="800" b="0" u="none" dirty="0">
                <a:solidFill>
                  <a:srgbClr val="0D0D0D"/>
                </a:solidFill>
                <a:latin typeface="Trebuchet MS"/>
                <a:cs typeface="Trebuchet MS"/>
              </a:rPr>
              <a:t>bacegíoumds</a:t>
            </a:r>
            <a:r>
              <a:rPr sz="800" b="0" u="none" spc="-15" dirty="0">
                <a:solidFill>
                  <a:srgbClr val="0D0D0D"/>
                </a:solidFill>
                <a:latin typeface="Trebuchet MS"/>
                <a:cs typeface="Trebuchet MS"/>
              </a:rPr>
              <a:t> </a:t>
            </a:r>
            <a:r>
              <a:rPr sz="800" b="0" u="none" spc="-55" dirty="0">
                <a:solidFill>
                  <a:srgbClr val="0D0D0D"/>
                </a:solidFill>
                <a:latin typeface="Trebuchet MS"/>
                <a:cs typeface="Trebuchet MS"/>
              </a:rPr>
              <a:t>amd</a:t>
            </a:r>
            <a:r>
              <a:rPr sz="800" b="0" u="none" spc="-10" dirty="0">
                <a:solidFill>
                  <a:srgbClr val="0D0D0D"/>
                </a:solidFill>
                <a:latin typeface="Trebuchet MS"/>
                <a:cs typeface="Trebuchet MS"/>
              </a:rPr>
              <a:t> spatial</a:t>
            </a:r>
            <a:r>
              <a:rPr sz="800" b="0" u="none" spc="25" dirty="0">
                <a:solidFill>
                  <a:srgbClr val="0D0D0D"/>
                </a:solidFill>
                <a:latin typeface="Trebuchet MS"/>
                <a:cs typeface="Trebuchet MS"/>
              </a:rPr>
              <a:t> </a:t>
            </a:r>
            <a:r>
              <a:rPr sz="800" b="0" u="none" dirty="0">
                <a:solidFill>
                  <a:srgbClr val="0D0D0D"/>
                </a:solidFill>
                <a:latin typeface="Trebuchet MS"/>
                <a:cs typeface="Trebuchet MS"/>
              </a:rPr>
              <a:t>cíime</a:t>
            </a:r>
            <a:r>
              <a:rPr sz="800" b="0" u="none" spc="30" dirty="0">
                <a:solidFill>
                  <a:srgbClr val="0D0D0D"/>
                </a:solidFill>
                <a:latin typeface="Trebuchet MS"/>
                <a:cs typeface="Trebuchet MS"/>
              </a:rPr>
              <a:t> </a:t>
            </a:r>
            <a:r>
              <a:rPr sz="800" b="0" u="none" spc="-20" dirty="0">
                <a:solidFill>
                  <a:srgbClr val="0D0D0D"/>
                </a:solidFill>
                <a:latin typeface="Trebuchet MS"/>
                <a:cs typeface="Trebuchet MS"/>
              </a:rPr>
              <a:t>distíibutiom</a:t>
            </a:r>
            <a:r>
              <a:rPr sz="800" b="0" u="none" spc="25" dirty="0">
                <a:solidFill>
                  <a:srgbClr val="0D0D0D"/>
                </a:solidFill>
                <a:latin typeface="Trebuchet MS"/>
                <a:cs typeface="Trebuchet MS"/>
              </a:rPr>
              <a:t> </a:t>
            </a:r>
            <a:r>
              <a:rPr sz="800" b="0" u="none" dirty="0">
                <a:solidFill>
                  <a:srgbClr val="0D0D0D"/>
                </a:solidFill>
                <a:latin typeface="Trebuchet MS"/>
                <a:cs typeface="Trebuchet MS"/>
              </a:rPr>
              <a:t>to</a:t>
            </a:r>
            <a:r>
              <a:rPr sz="800" b="0" u="none" spc="30" dirty="0">
                <a:solidFill>
                  <a:srgbClr val="0D0D0D"/>
                </a:solidFill>
                <a:latin typeface="Trebuchet MS"/>
                <a:cs typeface="Trebuchet MS"/>
              </a:rPr>
              <a:t> </a:t>
            </a:r>
            <a:r>
              <a:rPr sz="800" b="0" u="none" dirty="0">
                <a:solidFill>
                  <a:srgbClr val="0D0D0D"/>
                </a:solidFill>
                <a:latin typeface="Trebuchet MS"/>
                <a:cs typeface="Trebuchet MS"/>
              </a:rPr>
              <a:t>pío:ide</a:t>
            </a:r>
            <a:r>
              <a:rPr sz="800" b="0" u="none" spc="25" dirty="0">
                <a:solidFill>
                  <a:srgbClr val="0D0D0D"/>
                </a:solidFill>
                <a:latin typeface="Trebuchet MS"/>
                <a:cs typeface="Trebuchet MS"/>
              </a:rPr>
              <a:t> </a:t>
            </a:r>
            <a:r>
              <a:rPr sz="800" b="0" u="none" spc="-10" dirty="0">
                <a:solidFill>
                  <a:srgbClr val="0D0D0D"/>
                </a:solidFill>
                <a:latin typeface="Trebuchet MS"/>
                <a:cs typeface="Trebuchet MS"/>
              </a:rPr>
              <a:t>:aluable </a:t>
            </a:r>
            <a:r>
              <a:rPr sz="800" b="0" u="none" spc="-30" dirty="0">
                <a:solidFill>
                  <a:srgbClr val="0D0D0D"/>
                </a:solidFill>
                <a:latin typeface="Trebuchet MS"/>
                <a:cs typeface="Trebuchet MS"/>
              </a:rPr>
              <a:t>imsigfits</a:t>
            </a:r>
            <a:r>
              <a:rPr sz="800" b="0" u="none" spc="10" dirty="0">
                <a:solidFill>
                  <a:srgbClr val="0D0D0D"/>
                </a:solidFill>
                <a:latin typeface="Trebuchet MS"/>
                <a:cs typeface="Trebuchet MS"/>
              </a:rPr>
              <a:t> </a:t>
            </a:r>
            <a:r>
              <a:rPr sz="800" b="0" u="none" dirty="0">
                <a:solidFill>
                  <a:srgbClr val="0D0D0D"/>
                </a:solidFill>
                <a:latin typeface="Trebuchet MS"/>
                <a:cs typeface="Trebuchet MS"/>
              </a:rPr>
              <a:t>foí</a:t>
            </a:r>
            <a:r>
              <a:rPr sz="800" b="0" u="none" spc="10" dirty="0">
                <a:solidFill>
                  <a:srgbClr val="0D0D0D"/>
                </a:solidFill>
                <a:latin typeface="Trebuchet MS"/>
                <a:cs typeface="Trebuchet MS"/>
              </a:rPr>
              <a:t> </a:t>
            </a:r>
            <a:r>
              <a:rPr sz="800" b="0" u="none" spc="-30" dirty="0">
                <a:solidFill>
                  <a:srgbClr val="0D0D0D"/>
                </a:solidFill>
                <a:latin typeface="Trebuchet MS"/>
                <a:cs typeface="Trebuchet MS"/>
              </a:rPr>
              <a:t>im:estigatiom</a:t>
            </a:r>
            <a:r>
              <a:rPr sz="800" b="0" u="none" spc="10" dirty="0">
                <a:solidFill>
                  <a:srgbClr val="0D0D0D"/>
                </a:solidFill>
                <a:latin typeface="Trebuchet MS"/>
                <a:cs typeface="Trebuchet MS"/>
              </a:rPr>
              <a:t> </a:t>
            </a:r>
            <a:r>
              <a:rPr sz="800" b="0" u="none" spc="-75" dirty="0">
                <a:solidFill>
                  <a:srgbClr val="0D0D0D"/>
                </a:solidFill>
                <a:latin typeface="Trebuchet MS"/>
                <a:cs typeface="Trebuchet MS"/>
              </a:rPr>
              <a:t>amd</a:t>
            </a:r>
            <a:r>
              <a:rPr sz="800" b="0" u="none" spc="15" dirty="0">
                <a:solidFill>
                  <a:srgbClr val="0D0D0D"/>
                </a:solidFill>
                <a:latin typeface="Trebuchet MS"/>
                <a:cs typeface="Trebuchet MS"/>
              </a:rPr>
              <a:t> </a:t>
            </a:r>
            <a:r>
              <a:rPr sz="800" b="0" u="none" spc="-10" dirty="0">
                <a:solidFill>
                  <a:srgbClr val="0D0D0D"/>
                </a:solidFill>
                <a:latin typeface="Trebuchet MS"/>
                <a:cs typeface="Trebuchet MS"/>
              </a:rPr>
              <a:t>píoacti:e measuíes.</a:t>
            </a:r>
            <a:endParaRPr sz="800">
              <a:latin typeface="Trebuchet MS"/>
              <a:cs typeface="Trebuchet MS"/>
            </a:endParaRPr>
          </a:p>
          <a:p>
            <a:pPr marL="118745" marR="224790" indent="65405">
              <a:lnSpc>
                <a:spcPct val="100000"/>
              </a:lnSpc>
              <a:buChar char="-"/>
              <a:tabLst>
                <a:tab pos="184150" algn="l"/>
              </a:tabLst>
            </a:pPr>
            <a:r>
              <a:rPr sz="800" b="0" u="none" spc="-10" dirty="0">
                <a:solidFill>
                  <a:srgbClr val="0D0D0D"/>
                </a:solidFill>
                <a:latin typeface="Trebuchet MS"/>
                <a:cs typeface="Trebuchet MS"/>
              </a:rPr>
              <a:t>Imtegíates</a:t>
            </a:r>
            <a:r>
              <a:rPr sz="800" b="0" u="none" spc="-25" dirty="0">
                <a:solidFill>
                  <a:srgbClr val="0D0D0D"/>
                </a:solidFill>
                <a:latin typeface="Trebuchet MS"/>
                <a:cs typeface="Trebuchet MS"/>
              </a:rPr>
              <a:t> </a:t>
            </a:r>
            <a:r>
              <a:rPr sz="800" b="0" u="none" spc="-35" dirty="0">
                <a:solidFill>
                  <a:srgbClr val="0D0D0D"/>
                </a:solidFill>
                <a:latin typeface="Trebuchet MS"/>
                <a:cs typeface="Trebuchet MS"/>
              </a:rPr>
              <a:t>tíemd</a:t>
            </a:r>
            <a:r>
              <a:rPr sz="800" b="0" u="none" spc="-25" dirty="0">
                <a:solidFill>
                  <a:srgbClr val="0D0D0D"/>
                </a:solidFill>
                <a:latin typeface="Trebuchet MS"/>
                <a:cs typeface="Trebuchet MS"/>
              </a:rPr>
              <a:t> </a:t>
            </a:r>
            <a:r>
              <a:rPr sz="800" b="0" u="none" spc="-50" dirty="0">
                <a:solidFill>
                  <a:srgbClr val="0D0D0D"/>
                </a:solidFill>
                <a:latin typeface="Trebuchet MS"/>
                <a:cs typeface="Trebuchet MS"/>
              </a:rPr>
              <a:t>amalQsis</a:t>
            </a:r>
            <a:r>
              <a:rPr sz="800" b="0" u="none" spc="-25" dirty="0">
                <a:solidFill>
                  <a:srgbClr val="0D0D0D"/>
                </a:solidFill>
                <a:latin typeface="Trebuchet MS"/>
                <a:cs typeface="Trebuchet MS"/>
              </a:rPr>
              <a:t> </a:t>
            </a:r>
            <a:r>
              <a:rPr sz="800" b="0" u="none" spc="-75" dirty="0">
                <a:solidFill>
                  <a:srgbClr val="0D0D0D"/>
                </a:solidFill>
                <a:latin typeface="Trebuchet MS"/>
                <a:cs typeface="Trebuchet MS"/>
              </a:rPr>
              <a:t>amd</a:t>
            </a:r>
            <a:r>
              <a:rPr sz="800" b="0" u="none" spc="-20" dirty="0">
                <a:solidFill>
                  <a:srgbClr val="0D0D0D"/>
                </a:solidFill>
                <a:latin typeface="Trebuchet MS"/>
                <a:cs typeface="Trebuchet MS"/>
              </a:rPr>
              <a:t> </a:t>
            </a:r>
            <a:r>
              <a:rPr sz="800" b="0" u="none" spc="-10" dirty="0">
                <a:solidFill>
                  <a:srgbClr val="0D0D0D"/>
                </a:solidFill>
                <a:latin typeface="Trebuchet MS"/>
                <a:cs typeface="Trebuchet MS"/>
              </a:rPr>
              <a:t>accused </a:t>
            </a:r>
            <a:r>
              <a:rPr sz="800" b="0" u="none" spc="-25" dirty="0">
                <a:solidFill>
                  <a:srgbClr val="0D0D0D"/>
                </a:solidFill>
                <a:latin typeface="Trebuchet MS"/>
                <a:cs typeface="Trebuchet MS"/>
              </a:rPr>
              <a:t>píofilimg</a:t>
            </a:r>
            <a:r>
              <a:rPr sz="800" b="0" u="none" spc="30" dirty="0">
                <a:solidFill>
                  <a:srgbClr val="0D0D0D"/>
                </a:solidFill>
                <a:latin typeface="Trebuchet MS"/>
                <a:cs typeface="Trebuchet MS"/>
              </a:rPr>
              <a:t> </a:t>
            </a:r>
            <a:r>
              <a:rPr sz="800" b="0" u="none" dirty="0">
                <a:solidFill>
                  <a:srgbClr val="0D0D0D"/>
                </a:solidFill>
                <a:latin typeface="Trebuchet MS"/>
                <a:cs typeface="Trebuchet MS"/>
              </a:rPr>
              <a:t>to</a:t>
            </a:r>
            <a:r>
              <a:rPr sz="800" b="0" u="none" spc="30" dirty="0">
                <a:solidFill>
                  <a:srgbClr val="0D0D0D"/>
                </a:solidFill>
                <a:latin typeface="Trebuchet MS"/>
                <a:cs typeface="Trebuchet MS"/>
              </a:rPr>
              <a:t> </a:t>
            </a:r>
            <a:r>
              <a:rPr sz="800" b="0" u="none" spc="-70" dirty="0">
                <a:solidFill>
                  <a:srgbClr val="0D0D0D"/>
                </a:solidFill>
                <a:latin typeface="Trebuchet MS"/>
                <a:cs typeface="Trebuchet MS"/>
              </a:rPr>
              <a:t>emfiamce</a:t>
            </a:r>
            <a:r>
              <a:rPr sz="800" b="0" u="none" spc="30" dirty="0">
                <a:solidFill>
                  <a:srgbClr val="0D0D0D"/>
                </a:solidFill>
                <a:latin typeface="Trebuchet MS"/>
                <a:cs typeface="Trebuchet MS"/>
              </a:rPr>
              <a:t> </a:t>
            </a:r>
            <a:r>
              <a:rPr sz="800" b="0" u="none" dirty="0">
                <a:solidFill>
                  <a:srgbClr val="0D0D0D"/>
                </a:solidFill>
                <a:latin typeface="Trebuchet MS"/>
                <a:cs typeface="Trebuchet MS"/>
              </a:rPr>
              <a:t>píedicti:e</a:t>
            </a:r>
            <a:r>
              <a:rPr sz="800" b="0" u="none" spc="30" dirty="0">
                <a:solidFill>
                  <a:srgbClr val="0D0D0D"/>
                </a:solidFill>
                <a:latin typeface="Trebuchet MS"/>
                <a:cs typeface="Trebuchet MS"/>
              </a:rPr>
              <a:t> </a:t>
            </a:r>
            <a:r>
              <a:rPr sz="800" b="0" u="none" spc="-10" dirty="0">
                <a:solidFill>
                  <a:srgbClr val="0D0D0D"/>
                </a:solidFill>
                <a:latin typeface="Trebuchet MS"/>
                <a:cs typeface="Trebuchet MS"/>
              </a:rPr>
              <a:t>capabilities, </a:t>
            </a:r>
            <a:r>
              <a:rPr sz="800" b="0" u="none" spc="-40" dirty="0">
                <a:solidFill>
                  <a:srgbClr val="0D0D0D"/>
                </a:solidFill>
                <a:latin typeface="Trebuchet MS"/>
                <a:cs typeface="Trebuchet MS"/>
              </a:rPr>
              <a:t>aidimg</a:t>
            </a:r>
            <a:r>
              <a:rPr sz="800" b="0" u="none" spc="-5" dirty="0">
                <a:solidFill>
                  <a:srgbClr val="0D0D0D"/>
                </a:solidFill>
                <a:latin typeface="Trebuchet MS"/>
                <a:cs typeface="Trebuchet MS"/>
              </a:rPr>
              <a:t> </a:t>
            </a:r>
            <a:r>
              <a:rPr sz="800" b="0" u="none" spc="-125" dirty="0">
                <a:solidFill>
                  <a:srgbClr val="0D0D0D"/>
                </a:solidFill>
                <a:latin typeface="Trebuchet MS"/>
                <a:cs typeface="Trebuchet MS"/>
              </a:rPr>
              <a:t>im</a:t>
            </a:r>
            <a:r>
              <a:rPr sz="800" b="0" u="none" spc="-5" dirty="0">
                <a:solidFill>
                  <a:srgbClr val="0D0D0D"/>
                </a:solidFill>
                <a:latin typeface="Trebuchet MS"/>
                <a:cs typeface="Trebuchet MS"/>
              </a:rPr>
              <a:t> </a:t>
            </a:r>
            <a:r>
              <a:rPr sz="800" b="0" u="none" dirty="0">
                <a:solidFill>
                  <a:srgbClr val="0D0D0D"/>
                </a:solidFill>
                <a:latin typeface="Trebuchet MS"/>
                <a:cs typeface="Trebuchet MS"/>
              </a:rPr>
              <a:t>cíime </a:t>
            </a:r>
            <a:r>
              <a:rPr sz="800" b="0" u="none" spc="-35" dirty="0">
                <a:solidFill>
                  <a:srgbClr val="0D0D0D"/>
                </a:solidFill>
                <a:latin typeface="Trebuchet MS"/>
                <a:cs typeface="Trebuchet MS"/>
              </a:rPr>
              <a:t>píe:emtiom</a:t>
            </a:r>
            <a:r>
              <a:rPr sz="800" b="0" u="none" spc="-5" dirty="0">
                <a:solidFill>
                  <a:srgbClr val="0D0D0D"/>
                </a:solidFill>
                <a:latin typeface="Trebuchet MS"/>
                <a:cs typeface="Trebuchet MS"/>
              </a:rPr>
              <a:t> </a:t>
            </a:r>
            <a:r>
              <a:rPr sz="800" b="0" u="none" spc="-10" dirty="0">
                <a:solidFill>
                  <a:srgbClr val="0D0D0D"/>
                </a:solidFill>
                <a:latin typeface="Trebuchet MS"/>
                <a:cs typeface="Trebuchet MS"/>
              </a:rPr>
              <a:t>stíategies.</a:t>
            </a:r>
            <a:endParaRPr sz="800">
              <a:latin typeface="Trebuchet MS"/>
              <a:cs typeface="Trebuchet MS"/>
            </a:endParaRPr>
          </a:p>
          <a:p>
            <a:pPr marL="118745" marR="131445" indent="65405">
              <a:lnSpc>
                <a:spcPct val="100000"/>
              </a:lnSpc>
              <a:buFont typeface="Trebuchet MS"/>
              <a:buChar char="-"/>
              <a:tabLst>
                <a:tab pos="184150" algn="l"/>
              </a:tabLst>
            </a:pPr>
            <a:r>
              <a:rPr sz="800" u="none" dirty="0">
                <a:solidFill>
                  <a:srgbClr val="0D0D0D"/>
                </a:solidFill>
                <a:latin typeface="Trebuchet MS"/>
                <a:cs typeface="Trebuchet MS"/>
              </a:rPr>
              <a:t>Coordinates</a:t>
            </a:r>
            <a:r>
              <a:rPr sz="800" u="none" spc="-30" dirty="0">
                <a:solidFill>
                  <a:srgbClr val="0D0D0D"/>
                </a:solidFill>
                <a:latin typeface="Trebuchet MS"/>
                <a:cs typeface="Trebuchet MS"/>
              </a:rPr>
              <a:t> </a:t>
            </a:r>
            <a:r>
              <a:rPr sz="800" b="0" u="none" spc="-20" dirty="0">
                <a:solidFill>
                  <a:srgbClr val="0D0D0D"/>
                </a:solidFill>
                <a:latin typeface="Trebuchet MS"/>
                <a:cs typeface="Trebuchet MS"/>
              </a:rPr>
              <a:t>witfi </a:t>
            </a:r>
            <a:r>
              <a:rPr sz="800" b="0" u="none" spc="-25" dirty="0">
                <a:solidFill>
                  <a:srgbClr val="0D0D0D"/>
                </a:solidFill>
                <a:latin typeface="Trebuchet MS"/>
                <a:cs typeface="Trebuchet MS"/>
              </a:rPr>
              <a:t>íele:amt</a:t>
            </a:r>
            <a:r>
              <a:rPr sz="800" b="0" u="none" spc="-20" dirty="0">
                <a:solidFill>
                  <a:srgbClr val="0D0D0D"/>
                </a:solidFill>
                <a:latin typeface="Trebuchet MS"/>
                <a:cs typeface="Trebuchet MS"/>
              </a:rPr>
              <a:t> </a:t>
            </a:r>
            <a:r>
              <a:rPr sz="800" b="0" u="none" spc="-10" dirty="0">
                <a:solidFill>
                  <a:srgbClr val="0D0D0D"/>
                </a:solidFill>
                <a:latin typeface="Trebuchet MS"/>
                <a:cs typeface="Trebuchet MS"/>
              </a:rPr>
              <a:t>depaítmemts</a:t>
            </a:r>
            <a:r>
              <a:rPr sz="800" b="0" u="none" spc="-25" dirty="0">
                <a:solidFill>
                  <a:srgbClr val="0D0D0D"/>
                </a:solidFill>
                <a:latin typeface="Trebuchet MS"/>
                <a:cs typeface="Trebuchet MS"/>
              </a:rPr>
              <a:t> </a:t>
            </a:r>
            <a:r>
              <a:rPr sz="800" b="0" u="none" spc="-45" dirty="0">
                <a:solidFill>
                  <a:srgbClr val="0D0D0D"/>
                </a:solidFill>
                <a:latin typeface="Trebuchet MS"/>
                <a:cs typeface="Trebuchet MS"/>
              </a:rPr>
              <a:t>amd</a:t>
            </a:r>
            <a:r>
              <a:rPr sz="800" b="0" u="none" spc="-10" dirty="0">
                <a:solidFill>
                  <a:srgbClr val="0D0D0D"/>
                </a:solidFill>
                <a:latin typeface="Trebuchet MS"/>
                <a:cs typeface="Trebuchet MS"/>
              </a:rPr>
              <a:t> </a:t>
            </a:r>
            <a:r>
              <a:rPr sz="800" u="none" spc="-10" dirty="0">
                <a:solidFill>
                  <a:srgbClr val="0D0D0D"/>
                </a:solidFill>
                <a:latin typeface="Trebuchet MS"/>
                <a:cs typeface="Trebuchet MS"/>
              </a:rPr>
              <a:t>generates</a:t>
            </a:r>
            <a:r>
              <a:rPr sz="800" u="none" spc="20" dirty="0">
                <a:solidFill>
                  <a:srgbClr val="0D0D0D"/>
                </a:solidFill>
                <a:latin typeface="Trebuchet MS"/>
                <a:cs typeface="Trebuchet MS"/>
              </a:rPr>
              <a:t> </a:t>
            </a:r>
            <a:r>
              <a:rPr sz="800" u="none" spc="-20" dirty="0">
                <a:solidFill>
                  <a:srgbClr val="0D0D0D"/>
                </a:solidFill>
                <a:latin typeface="Trebuchet MS"/>
                <a:cs typeface="Trebuchet MS"/>
              </a:rPr>
              <a:t>comprefiensive</a:t>
            </a:r>
            <a:r>
              <a:rPr sz="800" u="none" spc="25" dirty="0">
                <a:solidFill>
                  <a:srgbClr val="0D0D0D"/>
                </a:solidFill>
                <a:latin typeface="Trebuchet MS"/>
                <a:cs typeface="Trebuchet MS"/>
              </a:rPr>
              <a:t> </a:t>
            </a:r>
            <a:r>
              <a:rPr sz="800" u="none" spc="-10" dirty="0">
                <a:solidFill>
                  <a:srgbClr val="0D0D0D"/>
                </a:solidFill>
                <a:latin typeface="Trebuchet MS"/>
                <a:cs typeface="Trebuchet MS"/>
              </a:rPr>
              <a:t>reports</a:t>
            </a:r>
            <a:r>
              <a:rPr sz="800" u="none" spc="10" dirty="0">
                <a:solidFill>
                  <a:srgbClr val="0D0D0D"/>
                </a:solidFill>
                <a:latin typeface="Trebuchet MS"/>
                <a:cs typeface="Trebuchet MS"/>
              </a:rPr>
              <a:t> </a:t>
            </a:r>
            <a:r>
              <a:rPr sz="800" b="0" u="none" spc="-25" dirty="0">
                <a:solidFill>
                  <a:srgbClr val="0D0D0D"/>
                </a:solidFill>
                <a:latin typeface="Trebuchet MS"/>
                <a:cs typeface="Trebuchet MS"/>
              </a:rPr>
              <a:t>foí emowledge</a:t>
            </a:r>
            <a:r>
              <a:rPr sz="800" b="0" u="none" spc="-15" dirty="0">
                <a:solidFill>
                  <a:srgbClr val="0D0D0D"/>
                </a:solidFill>
                <a:latin typeface="Trebuchet MS"/>
                <a:cs typeface="Trebuchet MS"/>
              </a:rPr>
              <a:t> </a:t>
            </a:r>
            <a:r>
              <a:rPr sz="800" b="0" u="none" spc="-25" dirty="0">
                <a:solidFill>
                  <a:srgbClr val="0D0D0D"/>
                </a:solidFill>
                <a:latin typeface="Trebuchet MS"/>
                <a:cs typeface="Trebuchet MS"/>
              </a:rPr>
              <a:t>sfiaíimg</a:t>
            </a:r>
            <a:r>
              <a:rPr sz="800" b="0" u="none" spc="-10" dirty="0">
                <a:solidFill>
                  <a:srgbClr val="0D0D0D"/>
                </a:solidFill>
                <a:latin typeface="Trebuchet MS"/>
                <a:cs typeface="Trebuchet MS"/>
              </a:rPr>
              <a:t> </a:t>
            </a:r>
            <a:r>
              <a:rPr sz="800" b="0" u="none" spc="-75" dirty="0">
                <a:solidFill>
                  <a:srgbClr val="0D0D0D"/>
                </a:solidFill>
                <a:latin typeface="Trebuchet MS"/>
                <a:cs typeface="Trebuchet MS"/>
              </a:rPr>
              <a:t>amd</a:t>
            </a:r>
            <a:r>
              <a:rPr sz="800" b="0" u="none" spc="-10" dirty="0">
                <a:solidFill>
                  <a:srgbClr val="0D0D0D"/>
                </a:solidFill>
                <a:latin typeface="Trebuchet MS"/>
                <a:cs typeface="Trebuchet MS"/>
              </a:rPr>
              <a:t> comtimuous </a:t>
            </a:r>
            <a:r>
              <a:rPr sz="800" b="0" u="none" dirty="0">
                <a:solidFill>
                  <a:srgbClr val="0D0D0D"/>
                </a:solidFill>
                <a:latin typeface="Trebuchet MS"/>
                <a:cs typeface="Trebuchet MS"/>
              </a:rPr>
              <a:t>impío:ememt</a:t>
            </a:r>
            <a:r>
              <a:rPr sz="800" b="0" u="none" spc="-35" dirty="0">
                <a:solidFill>
                  <a:srgbClr val="0D0D0D"/>
                </a:solidFill>
                <a:latin typeface="Trebuchet MS"/>
                <a:cs typeface="Trebuchet MS"/>
              </a:rPr>
              <a:t> </a:t>
            </a:r>
            <a:r>
              <a:rPr sz="800" b="0" u="none" spc="-55" dirty="0">
                <a:solidFill>
                  <a:srgbClr val="0D0D0D"/>
                </a:solidFill>
                <a:latin typeface="Trebuchet MS"/>
                <a:cs typeface="Trebuchet MS"/>
              </a:rPr>
              <a:t>witfiim</a:t>
            </a:r>
            <a:r>
              <a:rPr sz="800" b="0" u="none" spc="-30" dirty="0">
                <a:solidFill>
                  <a:srgbClr val="0D0D0D"/>
                </a:solidFill>
                <a:latin typeface="Trebuchet MS"/>
                <a:cs typeface="Trebuchet MS"/>
              </a:rPr>
              <a:t> </a:t>
            </a:r>
            <a:r>
              <a:rPr sz="800" b="0" u="none" spc="-20" dirty="0">
                <a:solidFill>
                  <a:srgbClr val="0D0D0D"/>
                </a:solidFill>
                <a:latin typeface="Trebuchet MS"/>
                <a:cs typeface="Trebuchet MS"/>
              </a:rPr>
              <a:t>law</a:t>
            </a:r>
            <a:r>
              <a:rPr sz="800" b="0" u="none" spc="-30" dirty="0">
                <a:solidFill>
                  <a:srgbClr val="0D0D0D"/>
                </a:solidFill>
                <a:latin typeface="Trebuchet MS"/>
                <a:cs typeface="Trebuchet MS"/>
              </a:rPr>
              <a:t> </a:t>
            </a:r>
            <a:r>
              <a:rPr sz="800" b="0" u="none" spc="-10" dirty="0">
                <a:solidFill>
                  <a:srgbClr val="0D0D0D"/>
                </a:solidFill>
                <a:latin typeface="Trebuchet MS"/>
                <a:cs typeface="Trebuchet MS"/>
              </a:rPr>
              <a:t>emfoícememt agemcies.</a:t>
            </a:r>
            <a:endParaRPr sz="800">
              <a:latin typeface="Trebuchet MS"/>
              <a:cs typeface="Trebuchet MS"/>
            </a:endParaRPr>
          </a:p>
          <a:p>
            <a:pPr marL="118745" marR="471170" indent="65405">
              <a:lnSpc>
                <a:spcPct val="100000"/>
              </a:lnSpc>
              <a:buChar char="-"/>
              <a:tabLst>
                <a:tab pos="184150" algn="l"/>
              </a:tabLst>
            </a:pPr>
            <a:r>
              <a:rPr sz="800" b="0" u="none" dirty="0">
                <a:solidFill>
                  <a:srgbClr val="0D0D0D"/>
                </a:solidFill>
                <a:latin typeface="Trebuchet MS"/>
                <a:cs typeface="Trebuchet MS"/>
              </a:rPr>
              <a:t>O:eíall,</a:t>
            </a:r>
            <a:r>
              <a:rPr sz="800" b="0" u="none" spc="-40" dirty="0">
                <a:solidFill>
                  <a:srgbClr val="0D0D0D"/>
                </a:solidFill>
                <a:latin typeface="Trebuchet MS"/>
                <a:cs typeface="Trebuchet MS"/>
              </a:rPr>
              <a:t> </a:t>
            </a:r>
            <a:r>
              <a:rPr sz="800" b="0" u="none" spc="-10" dirty="0">
                <a:solidFill>
                  <a:srgbClr val="0D0D0D"/>
                </a:solidFill>
                <a:latin typeface="Trebuchet MS"/>
                <a:cs typeface="Trebuchet MS"/>
              </a:rPr>
              <a:t>emsuíes</a:t>
            </a:r>
            <a:r>
              <a:rPr sz="800" b="0" u="none" spc="-35" dirty="0">
                <a:solidFill>
                  <a:srgbClr val="0D0D0D"/>
                </a:solidFill>
                <a:latin typeface="Trebuchet MS"/>
                <a:cs typeface="Trebuchet MS"/>
              </a:rPr>
              <a:t> </a:t>
            </a:r>
            <a:r>
              <a:rPr sz="800" b="0" u="none" spc="-20" dirty="0">
                <a:solidFill>
                  <a:srgbClr val="0D0D0D"/>
                </a:solidFill>
                <a:latin typeface="Trebuchet MS"/>
                <a:cs typeface="Trebuchet MS"/>
              </a:rPr>
              <a:t>a</a:t>
            </a:r>
            <a:r>
              <a:rPr sz="800" b="0" u="none" spc="-45" dirty="0">
                <a:solidFill>
                  <a:srgbClr val="0D0D0D"/>
                </a:solidFill>
                <a:latin typeface="Trebuchet MS"/>
                <a:cs typeface="Trebuchet MS"/>
              </a:rPr>
              <a:t> </a:t>
            </a:r>
            <a:r>
              <a:rPr sz="800" u="none" spc="-10" dirty="0">
                <a:solidFill>
                  <a:srgbClr val="0D0D0D"/>
                </a:solidFill>
                <a:latin typeface="Trebuchet MS"/>
                <a:cs typeface="Trebuchet MS"/>
              </a:rPr>
              <a:t>structured</a:t>
            </a:r>
            <a:r>
              <a:rPr sz="800" u="none" spc="-45" dirty="0">
                <a:solidFill>
                  <a:srgbClr val="0D0D0D"/>
                </a:solidFill>
                <a:latin typeface="Trebuchet MS"/>
                <a:cs typeface="Trebuchet MS"/>
              </a:rPr>
              <a:t> </a:t>
            </a:r>
            <a:r>
              <a:rPr sz="800" u="none" spc="-25" dirty="0">
                <a:solidFill>
                  <a:srgbClr val="0D0D0D"/>
                </a:solidFill>
                <a:latin typeface="Trebuchet MS"/>
                <a:cs typeface="Trebuchet MS"/>
              </a:rPr>
              <a:t>and </a:t>
            </a:r>
            <a:r>
              <a:rPr sz="800" u="none" dirty="0">
                <a:solidFill>
                  <a:srgbClr val="0D0D0D"/>
                </a:solidFill>
                <a:latin typeface="Trebuchet MS"/>
                <a:cs typeface="Trebuchet MS"/>
              </a:rPr>
              <a:t>data-</a:t>
            </a:r>
            <a:r>
              <a:rPr sz="800" u="none" spc="-20" dirty="0">
                <a:solidFill>
                  <a:srgbClr val="0D0D0D"/>
                </a:solidFill>
                <a:latin typeface="Trebuchet MS"/>
                <a:cs typeface="Trebuchet MS"/>
              </a:rPr>
              <a:t>driven </a:t>
            </a:r>
            <a:r>
              <a:rPr sz="800" u="none" spc="-10" dirty="0">
                <a:solidFill>
                  <a:srgbClr val="0D0D0D"/>
                </a:solidFill>
                <a:latin typeface="Trebuchet MS"/>
                <a:cs typeface="Trebuchet MS"/>
              </a:rPr>
              <a:t>approacfi</a:t>
            </a:r>
            <a:r>
              <a:rPr sz="800" u="none" spc="-15" dirty="0">
                <a:solidFill>
                  <a:srgbClr val="0D0D0D"/>
                </a:solidFill>
                <a:latin typeface="Trebuchet MS"/>
                <a:cs typeface="Trebuchet MS"/>
              </a:rPr>
              <a:t> </a:t>
            </a:r>
            <a:r>
              <a:rPr sz="800" b="0" u="none" dirty="0">
                <a:solidFill>
                  <a:srgbClr val="0D0D0D"/>
                </a:solidFill>
                <a:latin typeface="Trebuchet MS"/>
                <a:cs typeface="Trebuchet MS"/>
              </a:rPr>
              <a:t>to</a:t>
            </a:r>
            <a:r>
              <a:rPr sz="800" b="0" u="none" spc="-10" dirty="0">
                <a:solidFill>
                  <a:srgbClr val="0D0D0D"/>
                </a:solidFill>
                <a:latin typeface="Trebuchet MS"/>
                <a:cs typeface="Trebuchet MS"/>
              </a:rPr>
              <a:t> </a:t>
            </a:r>
            <a:r>
              <a:rPr sz="800" b="0" u="none" spc="-70" dirty="0">
                <a:solidFill>
                  <a:srgbClr val="0D0D0D"/>
                </a:solidFill>
                <a:latin typeface="Trebuchet MS"/>
                <a:cs typeface="Trebuchet MS"/>
              </a:rPr>
              <a:t>emfiamce</a:t>
            </a:r>
            <a:r>
              <a:rPr sz="800" b="0" u="none" spc="-5" dirty="0">
                <a:solidFill>
                  <a:srgbClr val="0D0D0D"/>
                </a:solidFill>
                <a:latin typeface="Trebuchet MS"/>
                <a:cs typeface="Trebuchet MS"/>
              </a:rPr>
              <a:t> </a:t>
            </a:r>
            <a:r>
              <a:rPr sz="800" b="0" u="none" spc="-25" dirty="0">
                <a:solidFill>
                  <a:srgbClr val="0D0D0D"/>
                </a:solidFill>
                <a:latin typeface="Trebuchet MS"/>
                <a:cs typeface="Trebuchet MS"/>
              </a:rPr>
              <a:t>law</a:t>
            </a:r>
            <a:endParaRPr sz="800">
              <a:latin typeface="Trebuchet MS"/>
              <a:cs typeface="Trebuchet MS"/>
            </a:endParaRPr>
          </a:p>
          <a:p>
            <a:pPr marL="118745" marR="135255">
              <a:lnSpc>
                <a:spcPct val="100000"/>
              </a:lnSpc>
            </a:pPr>
            <a:r>
              <a:rPr sz="800" b="0" u="none" spc="-35" dirty="0">
                <a:solidFill>
                  <a:srgbClr val="0D0D0D"/>
                </a:solidFill>
                <a:latin typeface="Trebuchet MS"/>
                <a:cs typeface="Trebuchet MS"/>
              </a:rPr>
              <a:t>emfoícememt</a:t>
            </a:r>
            <a:r>
              <a:rPr sz="800" b="0" u="none" spc="20" dirty="0">
                <a:solidFill>
                  <a:srgbClr val="0D0D0D"/>
                </a:solidFill>
                <a:latin typeface="Trebuchet MS"/>
                <a:cs typeface="Trebuchet MS"/>
              </a:rPr>
              <a:t> </a:t>
            </a:r>
            <a:r>
              <a:rPr sz="800" b="0" u="none" spc="-10" dirty="0">
                <a:solidFill>
                  <a:srgbClr val="0D0D0D"/>
                </a:solidFill>
                <a:latin typeface="Trebuchet MS"/>
                <a:cs typeface="Trebuchet MS"/>
              </a:rPr>
              <a:t>effecti:emess</a:t>
            </a:r>
            <a:r>
              <a:rPr sz="800" b="0" u="none" spc="20" dirty="0">
                <a:solidFill>
                  <a:srgbClr val="0D0D0D"/>
                </a:solidFill>
                <a:latin typeface="Trebuchet MS"/>
                <a:cs typeface="Trebuchet MS"/>
              </a:rPr>
              <a:t> </a:t>
            </a:r>
            <a:r>
              <a:rPr sz="800" b="0" u="none" spc="-75" dirty="0">
                <a:solidFill>
                  <a:srgbClr val="0D0D0D"/>
                </a:solidFill>
                <a:latin typeface="Trebuchet MS"/>
                <a:cs typeface="Trebuchet MS"/>
              </a:rPr>
              <a:t>amd</a:t>
            </a:r>
            <a:r>
              <a:rPr sz="800" b="0" u="none" spc="20" dirty="0">
                <a:solidFill>
                  <a:srgbClr val="0D0D0D"/>
                </a:solidFill>
                <a:latin typeface="Trebuchet MS"/>
                <a:cs typeface="Trebuchet MS"/>
              </a:rPr>
              <a:t> </a:t>
            </a:r>
            <a:r>
              <a:rPr sz="800" b="0" u="none" spc="-20" dirty="0">
                <a:solidFill>
                  <a:srgbClr val="0D0D0D"/>
                </a:solidFill>
                <a:latin typeface="Trebuchet MS"/>
                <a:cs typeface="Trebuchet MS"/>
              </a:rPr>
              <a:t>comtíibute</a:t>
            </a:r>
            <a:r>
              <a:rPr sz="800" b="0" u="none" spc="20" dirty="0">
                <a:solidFill>
                  <a:srgbClr val="0D0D0D"/>
                </a:solidFill>
                <a:latin typeface="Trebuchet MS"/>
                <a:cs typeface="Trebuchet MS"/>
              </a:rPr>
              <a:t> </a:t>
            </a:r>
            <a:r>
              <a:rPr sz="800" b="0" u="none" spc="-25" dirty="0">
                <a:solidFill>
                  <a:srgbClr val="0D0D0D"/>
                </a:solidFill>
                <a:latin typeface="Trebuchet MS"/>
                <a:cs typeface="Trebuchet MS"/>
              </a:rPr>
              <a:t>to </a:t>
            </a:r>
            <a:r>
              <a:rPr sz="800" b="0" u="none" dirty="0">
                <a:solidFill>
                  <a:srgbClr val="0D0D0D"/>
                </a:solidFill>
                <a:latin typeface="Trebuchet MS"/>
                <a:cs typeface="Trebuchet MS"/>
              </a:rPr>
              <a:t>safeí</a:t>
            </a:r>
            <a:r>
              <a:rPr sz="800" b="0" u="none" spc="25" dirty="0">
                <a:solidFill>
                  <a:srgbClr val="0D0D0D"/>
                </a:solidFill>
                <a:latin typeface="Trebuchet MS"/>
                <a:cs typeface="Trebuchet MS"/>
              </a:rPr>
              <a:t> </a:t>
            </a:r>
            <a:r>
              <a:rPr sz="800" b="0" u="none" spc="-10" dirty="0">
                <a:solidFill>
                  <a:srgbClr val="0D0D0D"/>
                </a:solidFill>
                <a:latin typeface="Trebuchet MS"/>
                <a:cs typeface="Trebuchet MS"/>
              </a:rPr>
              <a:t>commumities.</a:t>
            </a:r>
            <a:endParaRPr sz="800">
              <a:latin typeface="Trebuchet MS"/>
              <a:cs typeface="Trebuchet MS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123957" y="1280470"/>
            <a:ext cx="4525645" cy="1903095"/>
            <a:chOff x="123957" y="1280470"/>
            <a:chExt cx="4525645" cy="1903095"/>
          </a:xfrm>
        </p:grpSpPr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690331" y="1303770"/>
              <a:ext cx="1880190" cy="162963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3957" y="1280470"/>
              <a:ext cx="2574983" cy="1902532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385931" y="1300014"/>
              <a:ext cx="2289810" cy="1617345"/>
            </a:xfrm>
            <a:custGeom>
              <a:avLst/>
              <a:gdLst/>
              <a:ahLst/>
              <a:cxnLst/>
              <a:rect l="l" t="t" r="r" b="b"/>
              <a:pathLst>
                <a:path w="2289810" h="1617345">
                  <a:moveTo>
                    <a:pt x="19" y="19"/>
                  </a:moveTo>
                  <a:lnTo>
                    <a:pt x="2289213" y="19"/>
                  </a:lnTo>
                  <a:lnTo>
                    <a:pt x="2289213" y="1616762"/>
                  </a:lnTo>
                  <a:lnTo>
                    <a:pt x="19" y="1616762"/>
                  </a:lnTo>
                  <a:lnTo>
                    <a:pt x="19" y="1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62927" y="2888770"/>
              <a:ext cx="4386668" cy="190500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375838" y="2929667"/>
              <a:ext cx="4196715" cy="0"/>
            </a:xfrm>
            <a:custGeom>
              <a:avLst/>
              <a:gdLst/>
              <a:ahLst/>
              <a:cxnLst/>
              <a:rect l="l" t="t" r="r" b="b"/>
              <a:pathLst>
                <a:path w="4196715">
                  <a:moveTo>
                    <a:pt x="0" y="0"/>
                  </a:moveTo>
                  <a:lnTo>
                    <a:pt x="4196168" y="0"/>
                  </a:lnTo>
                </a:path>
              </a:pathLst>
            </a:custGeom>
            <a:ln w="76199">
              <a:solidFill>
                <a:srgbClr val="6395E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385931" y="1344182"/>
            <a:ext cx="2289810" cy="1224915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75565">
              <a:lnSpc>
                <a:spcPct val="100000"/>
              </a:lnSpc>
              <a:spcBef>
                <a:spcPts val="535"/>
              </a:spcBef>
            </a:pPr>
            <a:r>
              <a:rPr sz="1200" b="1" u="heavy" spc="-1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Problem</a:t>
            </a:r>
            <a:endParaRPr sz="1200">
              <a:latin typeface="Arial"/>
              <a:cs typeface="Arial"/>
            </a:endParaRPr>
          </a:p>
          <a:p>
            <a:pPr marL="75565" marR="50800">
              <a:lnSpc>
                <a:spcPct val="100000"/>
              </a:lnSpc>
              <a:spcBef>
                <a:spcPts val="365"/>
              </a:spcBef>
            </a:pPr>
            <a:r>
              <a:rPr sz="1000" dirty="0">
                <a:solidFill>
                  <a:srgbClr val="595959"/>
                </a:solidFill>
                <a:latin typeface="Trebuchet MS"/>
                <a:cs typeface="Trebuchet MS"/>
              </a:rPr>
              <a:t>In</a:t>
            </a:r>
            <a:r>
              <a:rPr sz="1000" spc="-20" dirty="0">
                <a:solidFill>
                  <a:srgbClr val="595959"/>
                </a:solidFill>
                <a:latin typeface="Trebuchet MS"/>
                <a:cs typeface="Trebuchet MS"/>
              </a:rPr>
              <a:t> </a:t>
            </a:r>
            <a:r>
              <a:rPr sz="1000" spc="-40" dirty="0">
                <a:solidFill>
                  <a:srgbClr val="595959"/>
                </a:solidFill>
                <a:latin typeface="Trebuchet MS"/>
                <a:cs typeface="Trebuchet MS"/>
              </a:rPr>
              <a:t>India,</a:t>
            </a:r>
            <a:r>
              <a:rPr sz="1000" spc="-20" dirty="0">
                <a:solidFill>
                  <a:srgbClr val="595959"/>
                </a:solidFill>
                <a:latin typeface="Trebuchet MS"/>
                <a:cs typeface="Trebuchet MS"/>
              </a:rPr>
              <a:t> </a:t>
            </a:r>
            <a:r>
              <a:rPr sz="1000" dirty="0">
                <a:solidFill>
                  <a:srgbClr val="595959"/>
                </a:solidFill>
                <a:latin typeface="Trebuchet MS"/>
                <a:cs typeface="Trebuchet MS"/>
              </a:rPr>
              <a:t>cíime</a:t>
            </a:r>
            <a:r>
              <a:rPr sz="1000" spc="-20" dirty="0">
                <a:solidFill>
                  <a:srgbClr val="595959"/>
                </a:solidFill>
                <a:latin typeface="Trebuchet MS"/>
                <a:cs typeface="Trebuchet MS"/>
              </a:rPr>
              <a:t> </a:t>
            </a:r>
            <a:r>
              <a:rPr sz="1000" dirty="0">
                <a:solidFill>
                  <a:srgbClr val="595959"/>
                </a:solidFill>
                <a:latin typeface="Trebuchet MS"/>
                <a:cs typeface="Trebuchet MS"/>
              </a:rPr>
              <a:t>patteíns</a:t>
            </a:r>
            <a:r>
              <a:rPr sz="1000" spc="-20" dirty="0">
                <a:solidFill>
                  <a:srgbClr val="595959"/>
                </a:solidFill>
                <a:latin typeface="Trebuchet MS"/>
                <a:cs typeface="Trebuchet MS"/>
              </a:rPr>
              <a:t> </a:t>
            </a:r>
            <a:r>
              <a:rPr sz="1000" dirty="0">
                <a:solidFill>
                  <a:srgbClr val="595959"/>
                </a:solidFill>
                <a:latin typeface="Trebuchet MS"/>
                <a:cs typeface="Trebuchet MS"/>
              </a:rPr>
              <a:t>aíe</a:t>
            </a:r>
            <a:r>
              <a:rPr sz="1000" spc="-20" dirty="0">
                <a:solidFill>
                  <a:srgbClr val="595959"/>
                </a:solidFill>
                <a:latin typeface="Trebuchet MS"/>
                <a:cs typeface="Trebuchet MS"/>
              </a:rPr>
              <a:t> </a:t>
            </a:r>
            <a:r>
              <a:rPr sz="1000" spc="-10" dirty="0">
                <a:solidFill>
                  <a:srgbClr val="595959"/>
                </a:solidFill>
                <a:latin typeface="Trebuchet MS"/>
                <a:cs typeface="Trebuchet MS"/>
              </a:rPr>
              <a:t>often </a:t>
            </a:r>
            <a:r>
              <a:rPr sz="1000" spc="-25" dirty="0">
                <a:solidFill>
                  <a:srgbClr val="595959"/>
                </a:solidFill>
                <a:latin typeface="Trebuchet MS"/>
                <a:cs typeface="Trebuchet MS"/>
              </a:rPr>
              <a:t>íeactive,</a:t>
            </a:r>
            <a:r>
              <a:rPr sz="1000" spc="45" dirty="0">
                <a:solidFill>
                  <a:srgbClr val="595959"/>
                </a:solidFill>
                <a:latin typeface="Trebuchet MS"/>
                <a:cs typeface="Trebuchet MS"/>
              </a:rPr>
              <a:t> </a:t>
            </a:r>
            <a:r>
              <a:rPr sz="1000" dirty="0">
                <a:solidFill>
                  <a:srgbClr val="595959"/>
                </a:solidFill>
                <a:latin typeface="Trebuchet MS"/>
                <a:cs typeface="Trebuchet MS"/>
              </a:rPr>
              <a:t>meaning</a:t>
            </a:r>
            <a:r>
              <a:rPr sz="1000" spc="50" dirty="0">
                <a:solidFill>
                  <a:srgbClr val="595959"/>
                </a:solidFill>
                <a:latin typeface="Trebuchet MS"/>
                <a:cs typeface="Trebuchet MS"/>
              </a:rPr>
              <a:t> </a:t>
            </a:r>
            <a:r>
              <a:rPr sz="1000" dirty="0">
                <a:solidFill>
                  <a:srgbClr val="595959"/>
                </a:solidFill>
                <a:latin typeface="Trebuchet MS"/>
                <a:cs typeface="Trebuchet MS"/>
              </a:rPr>
              <a:t>íesouíces</a:t>
            </a:r>
            <a:r>
              <a:rPr sz="1000" spc="50" dirty="0">
                <a:solidFill>
                  <a:srgbClr val="595959"/>
                </a:solidFill>
                <a:latin typeface="Trebuchet MS"/>
                <a:cs typeface="Trebuchet MS"/>
              </a:rPr>
              <a:t> </a:t>
            </a:r>
            <a:r>
              <a:rPr sz="1000" dirty="0">
                <a:solidFill>
                  <a:srgbClr val="595959"/>
                </a:solidFill>
                <a:latin typeface="Trebuchet MS"/>
                <a:cs typeface="Trebuchet MS"/>
              </a:rPr>
              <a:t>aíe</a:t>
            </a:r>
            <a:r>
              <a:rPr sz="1000" spc="45" dirty="0">
                <a:solidFill>
                  <a:srgbClr val="595959"/>
                </a:solidFill>
                <a:latin typeface="Trebuchet MS"/>
                <a:cs typeface="Trebuchet MS"/>
              </a:rPr>
              <a:t> </a:t>
            </a:r>
            <a:r>
              <a:rPr sz="1000" spc="-10" dirty="0">
                <a:solidFill>
                  <a:srgbClr val="595959"/>
                </a:solidFill>
                <a:latin typeface="Trebuchet MS"/>
                <a:cs typeface="Trebuchet MS"/>
              </a:rPr>
              <a:t>spent </a:t>
            </a:r>
            <a:r>
              <a:rPr sz="1000" dirty="0">
                <a:solidFill>
                  <a:srgbClr val="595959"/>
                </a:solidFill>
                <a:latin typeface="Trebuchet MS"/>
                <a:cs typeface="Trebuchet MS"/>
              </a:rPr>
              <a:t>íeacting</a:t>
            </a:r>
            <a:r>
              <a:rPr sz="1000" spc="5" dirty="0">
                <a:solidFill>
                  <a:srgbClr val="595959"/>
                </a:solidFill>
                <a:latin typeface="Trebuchet MS"/>
                <a:cs typeface="Trebuchet MS"/>
              </a:rPr>
              <a:t> </a:t>
            </a:r>
            <a:r>
              <a:rPr sz="1000" dirty="0">
                <a:solidFill>
                  <a:srgbClr val="595959"/>
                </a:solidFill>
                <a:latin typeface="Trebuchet MS"/>
                <a:cs typeface="Trebuchet MS"/>
              </a:rPr>
              <a:t>to</a:t>
            </a:r>
            <a:r>
              <a:rPr sz="1000" spc="5" dirty="0">
                <a:solidFill>
                  <a:srgbClr val="595959"/>
                </a:solidFill>
                <a:latin typeface="Trebuchet MS"/>
                <a:cs typeface="Trebuchet MS"/>
              </a:rPr>
              <a:t> </a:t>
            </a:r>
            <a:r>
              <a:rPr sz="1000" dirty="0">
                <a:solidFill>
                  <a:srgbClr val="595959"/>
                </a:solidFill>
                <a:latin typeface="Trebuchet MS"/>
                <a:cs typeface="Trebuchet MS"/>
              </a:rPr>
              <a:t>cíimes</a:t>
            </a:r>
            <a:r>
              <a:rPr sz="1000" spc="10" dirty="0">
                <a:solidFill>
                  <a:srgbClr val="595959"/>
                </a:solidFill>
                <a:latin typeface="Trebuchet MS"/>
                <a:cs typeface="Trebuchet MS"/>
              </a:rPr>
              <a:t> </a:t>
            </a:r>
            <a:r>
              <a:rPr sz="1000" dirty="0">
                <a:solidFill>
                  <a:srgbClr val="595959"/>
                </a:solidFill>
                <a:latin typeface="Trebuchet MS"/>
                <a:cs typeface="Trebuchet MS"/>
              </a:rPr>
              <a:t>íatheí</a:t>
            </a:r>
            <a:r>
              <a:rPr sz="1000" spc="5" dirty="0">
                <a:solidFill>
                  <a:srgbClr val="595959"/>
                </a:solidFill>
                <a:latin typeface="Trebuchet MS"/>
                <a:cs typeface="Trebuchet MS"/>
              </a:rPr>
              <a:t> </a:t>
            </a:r>
            <a:r>
              <a:rPr sz="1000" spc="-20" dirty="0">
                <a:solidFill>
                  <a:srgbClr val="595959"/>
                </a:solidFill>
                <a:latin typeface="Trebuchet MS"/>
                <a:cs typeface="Trebuchet MS"/>
              </a:rPr>
              <a:t>than </a:t>
            </a:r>
            <a:r>
              <a:rPr sz="1000" dirty="0">
                <a:solidFill>
                  <a:srgbClr val="595959"/>
                </a:solidFill>
                <a:latin typeface="Trebuchet MS"/>
                <a:cs typeface="Trebuchet MS"/>
              </a:rPr>
              <a:t>píeventing</a:t>
            </a:r>
            <a:r>
              <a:rPr sz="1000" spc="-35" dirty="0">
                <a:solidFill>
                  <a:srgbClr val="595959"/>
                </a:solidFill>
                <a:latin typeface="Trebuchet MS"/>
                <a:cs typeface="Trebuchet MS"/>
              </a:rPr>
              <a:t> them.</a:t>
            </a:r>
            <a:r>
              <a:rPr sz="1000" spc="-30" dirty="0">
                <a:solidFill>
                  <a:srgbClr val="595959"/>
                </a:solidFill>
                <a:latin typeface="Trebuchet MS"/>
                <a:cs typeface="Trebuchet MS"/>
              </a:rPr>
              <a:t> </a:t>
            </a:r>
            <a:r>
              <a:rPr sz="1000" dirty="0">
                <a:solidFill>
                  <a:srgbClr val="595959"/>
                </a:solidFill>
                <a:latin typeface="Trebuchet MS"/>
                <a:cs typeface="Trebuchet MS"/>
              </a:rPr>
              <a:t>This</a:t>
            </a:r>
            <a:r>
              <a:rPr sz="1000" spc="-35" dirty="0">
                <a:solidFill>
                  <a:srgbClr val="595959"/>
                </a:solidFill>
                <a:latin typeface="Trebuchet MS"/>
                <a:cs typeface="Trebuchet MS"/>
              </a:rPr>
              <a:t> </a:t>
            </a:r>
            <a:r>
              <a:rPr sz="1000" spc="-10" dirty="0">
                <a:solidFill>
                  <a:srgbClr val="595959"/>
                </a:solidFill>
                <a:latin typeface="Trebuchet MS"/>
                <a:cs typeface="Trebuchet MS"/>
              </a:rPr>
              <a:t>leads</a:t>
            </a:r>
            <a:r>
              <a:rPr sz="1000" spc="-30" dirty="0">
                <a:solidFill>
                  <a:srgbClr val="595959"/>
                </a:solidFill>
                <a:latin typeface="Trebuchet MS"/>
                <a:cs typeface="Trebuchet MS"/>
              </a:rPr>
              <a:t> </a:t>
            </a:r>
            <a:r>
              <a:rPr sz="1000" spc="-25" dirty="0">
                <a:solidFill>
                  <a:srgbClr val="595959"/>
                </a:solidFill>
                <a:latin typeface="Trebuchet MS"/>
                <a:cs typeface="Trebuchet MS"/>
              </a:rPr>
              <a:t>to </a:t>
            </a:r>
            <a:r>
              <a:rPr sz="1000" dirty="0">
                <a:solidFill>
                  <a:srgbClr val="595959"/>
                </a:solidFill>
                <a:latin typeface="Trebuchet MS"/>
                <a:cs typeface="Trebuchet MS"/>
              </a:rPr>
              <a:t>íesouíce</a:t>
            </a:r>
            <a:r>
              <a:rPr sz="1000" spc="30" dirty="0">
                <a:solidFill>
                  <a:srgbClr val="595959"/>
                </a:solidFill>
                <a:latin typeface="Trebuchet MS"/>
                <a:cs typeface="Trebuchet MS"/>
              </a:rPr>
              <a:t> </a:t>
            </a:r>
            <a:r>
              <a:rPr sz="1000" dirty="0">
                <a:solidFill>
                  <a:srgbClr val="595959"/>
                </a:solidFill>
                <a:latin typeface="Trebuchet MS"/>
                <a:cs typeface="Trebuchet MS"/>
              </a:rPr>
              <a:t>stíain</a:t>
            </a:r>
            <a:r>
              <a:rPr sz="1000" spc="30" dirty="0">
                <a:solidFill>
                  <a:srgbClr val="595959"/>
                </a:solidFill>
                <a:latin typeface="Trebuchet MS"/>
                <a:cs typeface="Trebuchet MS"/>
              </a:rPr>
              <a:t> </a:t>
            </a:r>
            <a:r>
              <a:rPr sz="1000" dirty="0">
                <a:solidFill>
                  <a:srgbClr val="595959"/>
                </a:solidFill>
                <a:latin typeface="Trebuchet MS"/>
                <a:cs typeface="Trebuchet MS"/>
              </a:rPr>
              <a:t>and</a:t>
            </a:r>
            <a:r>
              <a:rPr sz="1000" spc="35" dirty="0">
                <a:solidFill>
                  <a:srgbClr val="595959"/>
                </a:solidFill>
                <a:latin typeface="Trebuchet MS"/>
                <a:cs typeface="Trebuchet MS"/>
              </a:rPr>
              <a:t> </a:t>
            </a:r>
            <a:r>
              <a:rPr sz="1000" spc="-10" dirty="0">
                <a:solidFill>
                  <a:srgbClr val="595959"/>
                </a:solidFill>
                <a:latin typeface="Trebuchet MS"/>
                <a:cs typeface="Trebuchet MS"/>
              </a:rPr>
              <a:t>limited effectiveness.</a:t>
            </a:r>
            <a:endParaRPr sz="1000">
              <a:latin typeface="Trebuchet MS"/>
              <a:cs typeface="Trebuchet MS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123903" y="3084196"/>
            <a:ext cx="4526280" cy="1903095"/>
            <a:chOff x="123903" y="3084196"/>
            <a:chExt cx="4526280" cy="1903095"/>
          </a:xfrm>
        </p:grpSpPr>
        <p:pic>
          <p:nvPicPr>
            <p:cNvPr id="19" name="object 1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3903" y="3084196"/>
              <a:ext cx="4471945" cy="1902563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385877" y="3103739"/>
              <a:ext cx="4186554" cy="1617345"/>
            </a:xfrm>
            <a:custGeom>
              <a:avLst/>
              <a:gdLst/>
              <a:ahLst/>
              <a:cxnLst/>
              <a:rect l="l" t="t" r="r" b="b"/>
              <a:pathLst>
                <a:path w="4186554" h="1617345">
                  <a:moveTo>
                    <a:pt x="34" y="34"/>
                  </a:moveTo>
                  <a:lnTo>
                    <a:pt x="4186160" y="34"/>
                  </a:lnTo>
                  <a:lnTo>
                    <a:pt x="4186160" y="1616778"/>
                  </a:lnTo>
                  <a:lnTo>
                    <a:pt x="34" y="1616778"/>
                  </a:lnTo>
                  <a:lnTo>
                    <a:pt x="34" y="3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62890" y="4692515"/>
              <a:ext cx="4386668" cy="190500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375800" y="4733412"/>
              <a:ext cx="4196715" cy="0"/>
            </a:xfrm>
            <a:custGeom>
              <a:avLst/>
              <a:gdLst/>
              <a:ahLst/>
              <a:cxnLst/>
              <a:rect l="l" t="t" r="r" b="b"/>
              <a:pathLst>
                <a:path w="4196715">
                  <a:moveTo>
                    <a:pt x="0" y="0"/>
                  </a:moveTo>
                  <a:lnTo>
                    <a:pt x="4196168" y="0"/>
                  </a:lnTo>
                </a:path>
              </a:pathLst>
            </a:custGeom>
            <a:ln w="76199">
              <a:solidFill>
                <a:srgbClr val="6395E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981650" y="3402474"/>
              <a:ext cx="2590351" cy="1166399"/>
            </a:xfrm>
            <a:prstGeom prst="rect">
              <a:avLst/>
            </a:prstGeom>
          </p:spPr>
        </p:pic>
      </p:grpSp>
      <p:sp>
        <p:nvSpPr>
          <p:cNvPr id="24" name="object 24"/>
          <p:cNvSpPr txBox="1"/>
          <p:nvPr/>
        </p:nvSpPr>
        <p:spPr>
          <a:xfrm>
            <a:off x="448812" y="3167166"/>
            <a:ext cx="2018030" cy="1280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u="heavy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The</a:t>
            </a:r>
            <a:r>
              <a:rPr sz="1200" b="1" u="heavy" spc="-2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1200" b="1" u="heavy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Present</a:t>
            </a:r>
            <a:r>
              <a:rPr sz="1200" b="1" u="heavy" spc="-6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1200" b="1" u="heavy" spc="-1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Advancements</a:t>
            </a:r>
            <a:endParaRPr sz="1200">
              <a:latin typeface="Arial"/>
              <a:cs typeface="Arial"/>
            </a:endParaRPr>
          </a:p>
          <a:p>
            <a:pPr marL="12700" marR="455295">
              <a:lnSpc>
                <a:spcPct val="100000"/>
              </a:lnSpc>
              <a:spcBef>
                <a:spcPts val="35"/>
              </a:spcBef>
            </a:pPr>
            <a:r>
              <a:rPr sz="1000" spc="50" dirty="0">
                <a:solidFill>
                  <a:srgbClr val="595959"/>
                </a:solidFill>
                <a:latin typeface="Trebuchet MS"/>
                <a:cs typeface="Trebuchet MS"/>
              </a:rPr>
              <a:t>CCTNS*plays</a:t>
            </a:r>
            <a:r>
              <a:rPr sz="1000" spc="-35" dirty="0">
                <a:solidFill>
                  <a:srgbClr val="595959"/>
                </a:solidFill>
                <a:latin typeface="Trebuchet MS"/>
                <a:cs typeface="Trebuchet MS"/>
              </a:rPr>
              <a:t> </a:t>
            </a:r>
            <a:r>
              <a:rPr sz="1000" dirty="0">
                <a:solidFill>
                  <a:srgbClr val="595959"/>
                </a:solidFill>
                <a:latin typeface="Trebuchet MS"/>
                <a:cs typeface="Trebuchet MS"/>
              </a:rPr>
              <a:t>a</a:t>
            </a:r>
            <a:r>
              <a:rPr sz="1000" spc="-30" dirty="0">
                <a:solidFill>
                  <a:srgbClr val="595959"/>
                </a:solidFill>
                <a:latin typeface="Trebuchet MS"/>
                <a:cs typeface="Trebuchet MS"/>
              </a:rPr>
              <a:t> </a:t>
            </a:r>
            <a:r>
              <a:rPr sz="1000" spc="-10" dirty="0">
                <a:solidFill>
                  <a:srgbClr val="595959"/>
                </a:solidFill>
                <a:latin typeface="Trebuchet MS"/>
                <a:cs typeface="Trebuchet MS"/>
              </a:rPr>
              <a:t>cíucial</a:t>
            </a:r>
            <a:r>
              <a:rPr sz="1000" spc="-30" dirty="0">
                <a:solidFill>
                  <a:srgbClr val="595959"/>
                </a:solidFill>
                <a:latin typeface="Trebuchet MS"/>
                <a:cs typeface="Trebuchet MS"/>
              </a:rPr>
              <a:t> </a:t>
            </a:r>
            <a:r>
              <a:rPr sz="1000" spc="-20" dirty="0">
                <a:solidFill>
                  <a:srgbClr val="595959"/>
                </a:solidFill>
                <a:latin typeface="Trebuchet MS"/>
                <a:cs typeface="Trebuchet MS"/>
              </a:rPr>
              <a:t>íole </a:t>
            </a:r>
            <a:r>
              <a:rPr sz="1000" spc="-35" dirty="0">
                <a:solidFill>
                  <a:srgbClr val="595959"/>
                </a:solidFill>
                <a:latin typeface="Trebuchet MS"/>
                <a:cs typeface="Trebuchet MS"/>
              </a:rPr>
              <a:t>in</a:t>
            </a:r>
            <a:r>
              <a:rPr sz="1000" spc="20" dirty="0">
                <a:solidFill>
                  <a:srgbClr val="595959"/>
                </a:solidFill>
                <a:latin typeface="Trebuchet MS"/>
                <a:cs typeface="Trebuchet MS"/>
              </a:rPr>
              <a:t> </a:t>
            </a:r>
            <a:r>
              <a:rPr sz="1000" dirty="0">
                <a:solidFill>
                  <a:srgbClr val="595959"/>
                </a:solidFill>
                <a:latin typeface="Trebuchet MS"/>
                <a:cs typeface="Trebuchet MS"/>
              </a:rPr>
              <a:t>addíessing</a:t>
            </a:r>
            <a:r>
              <a:rPr sz="1000" spc="25" dirty="0">
                <a:solidFill>
                  <a:srgbClr val="595959"/>
                </a:solidFill>
                <a:latin typeface="Trebuchet MS"/>
                <a:cs typeface="Trebuchet MS"/>
              </a:rPr>
              <a:t> </a:t>
            </a:r>
            <a:r>
              <a:rPr sz="1000" spc="-10" dirty="0">
                <a:solidFill>
                  <a:srgbClr val="595959"/>
                </a:solidFill>
                <a:latin typeface="Trebuchet MS"/>
                <a:cs typeface="Trebuchet MS"/>
              </a:rPr>
              <a:t>the</a:t>
            </a:r>
            <a:r>
              <a:rPr sz="1000" spc="25" dirty="0">
                <a:solidFill>
                  <a:srgbClr val="595959"/>
                </a:solidFill>
                <a:latin typeface="Trebuchet MS"/>
                <a:cs typeface="Trebuchet MS"/>
              </a:rPr>
              <a:t> </a:t>
            </a:r>
            <a:r>
              <a:rPr sz="1000" dirty="0">
                <a:solidFill>
                  <a:srgbClr val="595959"/>
                </a:solidFill>
                <a:latin typeface="Trebuchet MS"/>
                <a:cs typeface="Trebuchet MS"/>
              </a:rPr>
              <a:t>issue</a:t>
            </a:r>
            <a:r>
              <a:rPr sz="1000" spc="25" dirty="0">
                <a:solidFill>
                  <a:srgbClr val="595959"/>
                </a:solidFill>
                <a:latin typeface="Trebuchet MS"/>
                <a:cs typeface="Trebuchet MS"/>
              </a:rPr>
              <a:t> </a:t>
            </a:r>
            <a:r>
              <a:rPr sz="1000" spc="-25" dirty="0">
                <a:solidFill>
                  <a:srgbClr val="595959"/>
                </a:solidFill>
                <a:latin typeface="Trebuchet MS"/>
                <a:cs typeface="Trebuchet MS"/>
              </a:rPr>
              <a:t>of </a:t>
            </a:r>
            <a:r>
              <a:rPr sz="1000" spc="-10" dirty="0">
                <a:solidFill>
                  <a:srgbClr val="595959"/>
                </a:solidFill>
                <a:latin typeface="Trebuchet MS"/>
                <a:cs typeface="Trebuchet MS"/>
              </a:rPr>
              <a:t>íeactive</a:t>
            </a:r>
            <a:r>
              <a:rPr sz="1000" dirty="0">
                <a:solidFill>
                  <a:srgbClr val="595959"/>
                </a:solidFill>
                <a:latin typeface="Trebuchet MS"/>
                <a:cs typeface="Trebuchet MS"/>
              </a:rPr>
              <a:t> cíime</a:t>
            </a:r>
            <a:r>
              <a:rPr sz="1000" spc="5" dirty="0">
                <a:solidFill>
                  <a:srgbClr val="595959"/>
                </a:solidFill>
                <a:latin typeface="Trebuchet MS"/>
                <a:cs typeface="Trebuchet MS"/>
              </a:rPr>
              <a:t> </a:t>
            </a:r>
            <a:r>
              <a:rPr sz="1000" dirty="0">
                <a:solidFill>
                  <a:srgbClr val="595959"/>
                </a:solidFill>
                <a:latin typeface="Trebuchet MS"/>
                <a:cs typeface="Trebuchet MS"/>
              </a:rPr>
              <a:t>patteíns </a:t>
            </a:r>
            <a:r>
              <a:rPr sz="1000" spc="-25" dirty="0">
                <a:solidFill>
                  <a:srgbClr val="595959"/>
                </a:solidFill>
                <a:latin typeface="Trebuchet MS"/>
                <a:cs typeface="Trebuchet MS"/>
              </a:rPr>
              <a:t>in </a:t>
            </a:r>
            <a:r>
              <a:rPr sz="1000" spc="-10" dirty="0">
                <a:solidFill>
                  <a:srgbClr val="595959"/>
                </a:solidFill>
                <a:latin typeface="Trebuchet MS"/>
                <a:cs typeface="Trebuchet MS"/>
              </a:rPr>
              <a:t>India</a:t>
            </a:r>
            <a:r>
              <a:rPr sz="1000" dirty="0">
                <a:solidFill>
                  <a:srgbClr val="595959"/>
                </a:solidFill>
                <a:latin typeface="Trebuchet MS"/>
                <a:cs typeface="Trebuchet MS"/>
              </a:rPr>
              <a:t> by píoviding</a:t>
            </a:r>
            <a:r>
              <a:rPr sz="1000" spc="5" dirty="0">
                <a:solidFill>
                  <a:srgbClr val="595959"/>
                </a:solidFill>
                <a:latin typeface="Trebuchet MS"/>
                <a:cs typeface="Trebuchet MS"/>
              </a:rPr>
              <a:t> </a:t>
            </a:r>
            <a:r>
              <a:rPr sz="1000" spc="-10" dirty="0">
                <a:solidFill>
                  <a:srgbClr val="595959"/>
                </a:solidFill>
                <a:latin typeface="Trebuchet MS"/>
                <a:cs typeface="Trebuchet MS"/>
              </a:rPr>
              <a:t>tools</a:t>
            </a:r>
            <a:r>
              <a:rPr sz="1000" spc="500" dirty="0">
                <a:solidFill>
                  <a:srgbClr val="595959"/>
                </a:solidFill>
                <a:latin typeface="Trebuchet MS"/>
                <a:cs typeface="Trebuchet MS"/>
              </a:rPr>
              <a:t> </a:t>
            </a:r>
            <a:r>
              <a:rPr sz="1000" dirty="0">
                <a:solidFill>
                  <a:srgbClr val="595959"/>
                </a:solidFill>
                <a:latin typeface="Trebuchet MS"/>
                <a:cs typeface="Trebuchet MS"/>
              </a:rPr>
              <a:t>and</a:t>
            </a:r>
            <a:r>
              <a:rPr sz="1000" spc="10" dirty="0">
                <a:solidFill>
                  <a:srgbClr val="595959"/>
                </a:solidFill>
                <a:latin typeface="Trebuchet MS"/>
                <a:cs typeface="Trebuchet MS"/>
              </a:rPr>
              <a:t> </a:t>
            </a:r>
            <a:r>
              <a:rPr sz="1000" spc="-20" dirty="0">
                <a:solidFill>
                  <a:srgbClr val="595959"/>
                </a:solidFill>
                <a:latin typeface="Trebuchet MS"/>
                <a:cs typeface="Trebuchet MS"/>
              </a:rPr>
              <a:t>functionalities</a:t>
            </a:r>
            <a:r>
              <a:rPr sz="1000" spc="10" dirty="0">
                <a:solidFill>
                  <a:srgbClr val="595959"/>
                </a:solidFill>
                <a:latin typeface="Trebuchet MS"/>
                <a:cs typeface="Trebuchet MS"/>
              </a:rPr>
              <a:t> </a:t>
            </a:r>
            <a:r>
              <a:rPr sz="1000" dirty="0">
                <a:solidFill>
                  <a:srgbClr val="595959"/>
                </a:solidFill>
                <a:latin typeface="Trebuchet MS"/>
                <a:cs typeface="Trebuchet MS"/>
              </a:rPr>
              <a:t>foí</a:t>
            </a:r>
            <a:r>
              <a:rPr sz="1000" spc="10" dirty="0">
                <a:solidFill>
                  <a:srgbClr val="595959"/>
                </a:solidFill>
                <a:latin typeface="Trebuchet MS"/>
                <a:cs typeface="Trebuchet MS"/>
              </a:rPr>
              <a:t> </a:t>
            </a:r>
            <a:r>
              <a:rPr sz="1000" spc="-20" dirty="0">
                <a:solidFill>
                  <a:srgbClr val="595959"/>
                </a:solidFill>
                <a:latin typeface="Trebuchet MS"/>
                <a:cs typeface="Trebuchet MS"/>
              </a:rPr>
              <a:t>both </a:t>
            </a:r>
            <a:r>
              <a:rPr sz="1000" dirty="0">
                <a:solidFill>
                  <a:srgbClr val="595959"/>
                </a:solidFill>
                <a:latin typeface="Trebuchet MS"/>
                <a:cs typeface="Trebuchet MS"/>
              </a:rPr>
              <a:t>data-díiven</a:t>
            </a:r>
            <a:r>
              <a:rPr sz="1000" spc="-35" dirty="0">
                <a:solidFill>
                  <a:srgbClr val="595959"/>
                </a:solidFill>
                <a:latin typeface="Trebuchet MS"/>
                <a:cs typeface="Trebuchet MS"/>
              </a:rPr>
              <a:t> </a:t>
            </a:r>
            <a:r>
              <a:rPr sz="1000" dirty="0">
                <a:solidFill>
                  <a:srgbClr val="595959"/>
                </a:solidFill>
                <a:latin typeface="Trebuchet MS"/>
                <a:cs typeface="Trebuchet MS"/>
              </a:rPr>
              <a:t>analysis</a:t>
            </a:r>
            <a:r>
              <a:rPr sz="1000" spc="-35" dirty="0">
                <a:solidFill>
                  <a:srgbClr val="595959"/>
                </a:solidFill>
                <a:latin typeface="Trebuchet MS"/>
                <a:cs typeface="Trebuchet MS"/>
              </a:rPr>
              <a:t> </a:t>
            </a:r>
            <a:r>
              <a:rPr sz="1000" spc="-25" dirty="0">
                <a:solidFill>
                  <a:srgbClr val="595959"/>
                </a:solidFill>
                <a:latin typeface="Trebuchet MS"/>
                <a:cs typeface="Trebuchet MS"/>
              </a:rPr>
              <a:t>and </a:t>
            </a:r>
            <a:r>
              <a:rPr sz="1000" dirty="0">
                <a:solidFill>
                  <a:srgbClr val="595959"/>
                </a:solidFill>
                <a:latin typeface="Trebuchet MS"/>
                <a:cs typeface="Trebuchet MS"/>
              </a:rPr>
              <a:t>píoactive</a:t>
            </a:r>
            <a:r>
              <a:rPr sz="1000" spc="-5" dirty="0">
                <a:solidFill>
                  <a:srgbClr val="595959"/>
                </a:solidFill>
                <a:latin typeface="Trebuchet MS"/>
                <a:cs typeface="Trebuchet MS"/>
              </a:rPr>
              <a:t> </a:t>
            </a:r>
            <a:r>
              <a:rPr sz="1000" spc="-10" dirty="0">
                <a:solidFill>
                  <a:srgbClr val="595959"/>
                </a:solidFill>
                <a:latin typeface="Trebuchet MS"/>
                <a:cs typeface="Trebuchet MS"/>
              </a:rPr>
              <a:t>policing.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84725" y="4556802"/>
            <a:ext cx="206565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spc="-10" dirty="0">
                <a:solidFill>
                  <a:srgbClr val="595959"/>
                </a:solidFill>
                <a:latin typeface="Arial MT"/>
                <a:cs typeface="Arial MT"/>
              </a:rPr>
              <a:t>*CCTNS-Crime</a:t>
            </a:r>
            <a:r>
              <a:rPr sz="600" spc="-15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600" dirty="0">
                <a:solidFill>
                  <a:srgbClr val="595959"/>
                </a:solidFill>
                <a:latin typeface="Arial MT"/>
                <a:cs typeface="Arial MT"/>
              </a:rPr>
              <a:t>and</a:t>
            </a:r>
            <a:r>
              <a:rPr sz="600" spc="-15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600" spc="-10" dirty="0">
                <a:solidFill>
                  <a:srgbClr val="595959"/>
                </a:solidFill>
                <a:latin typeface="Arial MT"/>
                <a:cs typeface="Arial MT"/>
              </a:rPr>
              <a:t>Criminal</a:t>
            </a:r>
            <a:r>
              <a:rPr sz="600" spc="-20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600" spc="-10" dirty="0">
                <a:solidFill>
                  <a:srgbClr val="595959"/>
                </a:solidFill>
                <a:latin typeface="Arial MT"/>
                <a:cs typeface="Arial MT"/>
              </a:rPr>
              <a:t>Tracking</a:t>
            </a:r>
            <a:r>
              <a:rPr sz="600" spc="-15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600" dirty="0">
                <a:solidFill>
                  <a:srgbClr val="595959"/>
                </a:solidFill>
                <a:latin typeface="Arial MT"/>
                <a:cs typeface="Arial MT"/>
              </a:rPr>
              <a:t>Network</a:t>
            </a:r>
            <a:r>
              <a:rPr sz="600" spc="-15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600" dirty="0">
                <a:solidFill>
                  <a:srgbClr val="595959"/>
                </a:solidFill>
                <a:latin typeface="Arial MT"/>
                <a:cs typeface="Arial MT"/>
              </a:rPr>
              <a:t>and</a:t>
            </a:r>
            <a:r>
              <a:rPr sz="600" spc="-10" dirty="0">
                <a:solidFill>
                  <a:srgbClr val="595959"/>
                </a:solidFill>
                <a:latin typeface="Arial MT"/>
                <a:cs typeface="Arial MT"/>
              </a:rPr>
              <a:t> Systems</a:t>
            </a:r>
            <a:endParaRPr sz="6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3925" y="2707806"/>
            <a:ext cx="18364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0" dirty="0">
                <a:solidFill>
                  <a:srgbClr val="595959"/>
                </a:solidFill>
                <a:latin typeface="Arial"/>
                <a:cs typeface="Arial"/>
              </a:rPr>
              <a:t>Tech</a:t>
            </a:r>
            <a:r>
              <a:rPr sz="1800" b="1" spc="-5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595959"/>
                </a:solidFill>
                <a:latin typeface="Arial"/>
                <a:cs typeface="Arial"/>
              </a:rPr>
              <a:t>Stack</a:t>
            </a:r>
            <a:r>
              <a:rPr sz="1800" b="1" spc="-5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b="1" spc="-20" dirty="0">
                <a:solidFill>
                  <a:srgbClr val="595959"/>
                </a:solidFill>
                <a:latin typeface="Arial"/>
                <a:cs typeface="Arial"/>
              </a:rPr>
              <a:t>Used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623524"/>
            <a:ext cx="9144000" cy="4398645"/>
            <a:chOff x="0" y="623524"/>
            <a:chExt cx="9144000" cy="439864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645324"/>
              <a:ext cx="9143999" cy="43763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24650" y="623524"/>
              <a:ext cx="6756474" cy="439809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99649" y="871856"/>
            <a:ext cx="21964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595959"/>
                </a:solidFill>
                <a:latin typeface="Arial"/>
                <a:cs typeface="Arial"/>
              </a:rPr>
              <a:t>Architecture</a:t>
            </a:r>
            <a:r>
              <a:rPr sz="1800" b="1" spc="-6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595959"/>
                </a:solidFill>
                <a:latin typeface="Arial"/>
                <a:cs typeface="Arial"/>
              </a:rPr>
              <a:t>Design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633799"/>
            <a:ext cx="9144000" cy="4387850"/>
            <a:chOff x="0" y="633799"/>
            <a:chExt cx="9144000" cy="438785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633799"/>
              <a:ext cx="9143999" cy="4387825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81409" y="1247498"/>
              <a:ext cx="7726681" cy="36204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99649" y="871856"/>
            <a:ext cx="21964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595959"/>
                </a:solidFill>
                <a:latin typeface="Arial"/>
                <a:cs typeface="Arial"/>
              </a:rPr>
              <a:t>Architecture</a:t>
            </a:r>
            <a:r>
              <a:rPr sz="1800" b="1" spc="-6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595959"/>
                </a:solidFill>
                <a:latin typeface="Arial"/>
                <a:cs typeface="Arial"/>
              </a:rPr>
              <a:t>Design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633799"/>
            <a:ext cx="9144000" cy="4387850"/>
            <a:chOff x="0" y="633799"/>
            <a:chExt cx="9144000" cy="438785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633799"/>
              <a:ext cx="9143999" cy="4387825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47498"/>
              <a:ext cx="9139024" cy="36204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671924"/>
            <a:ext cx="9143999" cy="437750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">
              <a:lnSpc>
                <a:spcPct val="100000"/>
              </a:lnSpc>
              <a:spcBef>
                <a:spcPts val="100"/>
              </a:spcBef>
            </a:pPr>
            <a:r>
              <a:rPr sz="1800" b="1" u="none" dirty="0">
                <a:latin typeface="Arial"/>
                <a:cs typeface="Arial"/>
              </a:rPr>
              <a:t>What</a:t>
            </a:r>
            <a:r>
              <a:rPr sz="1800" b="1" u="none" spc="-40" dirty="0">
                <a:latin typeface="Arial"/>
                <a:cs typeface="Arial"/>
              </a:rPr>
              <a:t> </a:t>
            </a:r>
            <a:r>
              <a:rPr sz="1800" b="1" u="none" dirty="0">
                <a:latin typeface="Arial"/>
                <a:cs typeface="Arial"/>
              </a:rPr>
              <a:t>positive</a:t>
            </a:r>
            <a:r>
              <a:rPr sz="1800" b="1" u="none" spc="-40" dirty="0">
                <a:latin typeface="Arial"/>
                <a:cs typeface="Arial"/>
              </a:rPr>
              <a:t> </a:t>
            </a:r>
            <a:r>
              <a:rPr sz="1800" b="1" u="none" dirty="0">
                <a:latin typeface="Arial"/>
                <a:cs typeface="Arial"/>
              </a:rPr>
              <a:t>and</a:t>
            </a:r>
            <a:r>
              <a:rPr sz="1800" b="1" u="none" spc="-40" dirty="0">
                <a:latin typeface="Arial"/>
                <a:cs typeface="Arial"/>
              </a:rPr>
              <a:t> </a:t>
            </a:r>
            <a:r>
              <a:rPr sz="1800" b="1" u="none" dirty="0">
                <a:latin typeface="Arial"/>
                <a:cs typeface="Arial"/>
              </a:rPr>
              <a:t>unique</a:t>
            </a:r>
            <a:r>
              <a:rPr sz="1800" b="1" u="none" spc="-40" dirty="0">
                <a:latin typeface="Arial"/>
                <a:cs typeface="Arial"/>
              </a:rPr>
              <a:t> </a:t>
            </a:r>
            <a:r>
              <a:rPr sz="1800" b="1" u="none" dirty="0">
                <a:latin typeface="Arial"/>
                <a:cs typeface="Arial"/>
              </a:rPr>
              <a:t>solutions</a:t>
            </a:r>
            <a:r>
              <a:rPr sz="1800" b="1" u="none" spc="-40" dirty="0">
                <a:latin typeface="Arial"/>
                <a:cs typeface="Arial"/>
              </a:rPr>
              <a:t> </a:t>
            </a:r>
            <a:r>
              <a:rPr sz="1800" b="1" u="none" dirty="0">
                <a:latin typeface="Arial"/>
                <a:cs typeface="Arial"/>
              </a:rPr>
              <a:t>your</a:t>
            </a:r>
            <a:r>
              <a:rPr sz="1800" b="1" u="none" spc="-40" dirty="0">
                <a:latin typeface="Arial"/>
                <a:cs typeface="Arial"/>
              </a:rPr>
              <a:t> </a:t>
            </a:r>
            <a:r>
              <a:rPr sz="1800" b="1" u="none" dirty="0">
                <a:latin typeface="Arial"/>
                <a:cs typeface="Arial"/>
              </a:rPr>
              <a:t>idea</a:t>
            </a:r>
            <a:r>
              <a:rPr sz="1800" b="1" u="none" spc="-40" dirty="0">
                <a:latin typeface="Arial"/>
                <a:cs typeface="Arial"/>
              </a:rPr>
              <a:t> </a:t>
            </a:r>
            <a:r>
              <a:rPr sz="1800" b="1" u="none" spc="-10" dirty="0">
                <a:latin typeface="Arial"/>
                <a:cs typeface="Arial"/>
              </a:rPr>
              <a:t>have?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09180" y="1114381"/>
            <a:ext cx="4089400" cy="3864610"/>
            <a:chOff x="409180" y="1114381"/>
            <a:chExt cx="4089400" cy="386461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9180" y="1114381"/>
              <a:ext cx="4089300" cy="386430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466330" y="1152481"/>
              <a:ext cx="3975100" cy="3750310"/>
            </a:xfrm>
            <a:custGeom>
              <a:avLst/>
              <a:gdLst/>
              <a:ahLst/>
              <a:cxnLst/>
              <a:rect l="l" t="t" r="r" b="b"/>
              <a:pathLst>
                <a:path w="3975100" h="3750310">
                  <a:moveTo>
                    <a:pt x="3712949" y="3749999"/>
                  </a:moveTo>
                  <a:lnTo>
                    <a:pt x="262049" y="3749999"/>
                  </a:lnTo>
                  <a:lnTo>
                    <a:pt x="214946" y="3745777"/>
                  </a:lnTo>
                  <a:lnTo>
                    <a:pt x="170612" y="3733605"/>
                  </a:lnTo>
                  <a:lnTo>
                    <a:pt x="129788" y="3714222"/>
                  </a:lnTo>
                  <a:lnTo>
                    <a:pt x="93214" y="3688369"/>
                  </a:lnTo>
                  <a:lnTo>
                    <a:pt x="61630" y="3656785"/>
                  </a:lnTo>
                  <a:lnTo>
                    <a:pt x="35777" y="3620211"/>
                  </a:lnTo>
                  <a:lnTo>
                    <a:pt x="16394" y="3579387"/>
                  </a:lnTo>
                  <a:lnTo>
                    <a:pt x="4221" y="3535053"/>
                  </a:lnTo>
                  <a:lnTo>
                    <a:pt x="0" y="3487949"/>
                  </a:lnTo>
                  <a:lnTo>
                    <a:pt x="0" y="262049"/>
                  </a:lnTo>
                  <a:lnTo>
                    <a:pt x="4221" y="214946"/>
                  </a:lnTo>
                  <a:lnTo>
                    <a:pt x="16394" y="170612"/>
                  </a:lnTo>
                  <a:lnTo>
                    <a:pt x="35777" y="129788"/>
                  </a:lnTo>
                  <a:lnTo>
                    <a:pt x="61630" y="93214"/>
                  </a:lnTo>
                  <a:lnTo>
                    <a:pt x="93214" y="61630"/>
                  </a:lnTo>
                  <a:lnTo>
                    <a:pt x="129788" y="35777"/>
                  </a:lnTo>
                  <a:lnTo>
                    <a:pt x="170612" y="16394"/>
                  </a:lnTo>
                  <a:lnTo>
                    <a:pt x="214946" y="4221"/>
                  </a:lnTo>
                  <a:lnTo>
                    <a:pt x="262049" y="0"/>
                  </a:lnTo>
                  <a:lnTo>
                    <a:pt x="3712949" y="0"/>
                  </a:lnTo>
                  <a:lnTo>
                    <a:pt x="3764312" y="5081"/>
                  </a:lnTo>
                  <a:lnTo>
                    <a:pt x="3813232" y="19947"/>
                  </a:lnTo>
                  <a:lnTo>
                    <a:pt x="3858335" y="44027"/>
                  </a:lnTo>
                  <a:lnTo>
                    <a:pt x="3898247" y="76752"/>
                  </a:lnTo>
                  <a:lnTo>
                    <a:pt x="3930972" y="116664"/>
                  </a:lnTo>
                  <a:lnTo>
                    <a:pt x="3955052" y="161767"/>
                  </a:lnTo>
                  <a:lnTo>
                    <a:pt x="3969918" y="210687"/>
                  </a:lnTo>
                  <a:lnTo>
                    <a:pt x="3974999" y="262049"/>
                  </a:lnTo>
                  <a:lnTo>
                    <a:pt x="3974999" y="3487949"/>
                  </a:lnTo>
                  <a:lnTo>
                    <a:pt x="3970777" y="3535053"/>
                  </a:lnTo>
                  <a:lnTo>
                    <a:pt x="3958605" y="3579387"/>
                  </a:lnTo>
                  <a:lnTo>
                    <a:pt x="3939222" y="3620211"/>
                  </a:lnTo>
                  <a:lnTo>
                    <a:pt x="3913369" y="3656785"/>
                  </a:lnTo>
                  <a:lnTo>
                    <a:pt x="3881785" y="3688369"/>
                  </a:lnTo>
                  <a:lnTo>
                    <a:pt x="3845211" y="3714222"/>
                  </a:lnTo>
                  <a:lnTo>
                    <a:pt x="3804387" y="3733605"/>
                  </a:lnTo>
                  <a:lnTo>
                    <a:pt x="3760053" y="3745777"/>
                  </a:lnTo>
                  <a:lnTo>
                    <a:pt x="3712949" y="37499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768028" y="2093324"/>
            <a:ext cx="3505835" cy="25971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7500" marR="46355" indent="-305435">
              <a:lnSpc>
                <a:spcPct val="112500"/>
              </a:lnSpc>
              <a:spcBef>
                <a:spcPts val="100"/>
              </a:spcBef>
              <a:buFont typeface="Arial MT"/>
              <a:buChar char="●"/>
              <a:tabLst>
                <a:tab pos="317500" algn="l"/>
              </a:tabLst>
            </a:pPr>
            <a:r>
              <a:rPr sz="1000" b="1" spc="-10" dirty="0">
                <a:solidFill>
                  <a:srgbClr val="1F1F1F"/>
                </a:solidFill>
                <a:latin typeface="Trebuchet MS"/>
                <a:cs typeface="Trebuchet MS"/>
              </a:rPr>
              <a:t>Focus:</a:t>
            </a:r>
            <a:r>
              <a:rPr sz="1000" b="1" spc="-5" dirty="0">
                <a:solidFill>
                  <a:srgbClr val="1F1F1F"/>
                </a:solidFill>
                <a:latin typeface="Trebuchet MS"/>
                <a:cs typeface="Trebuchet MS"/>
              </a:rPr>
              <a:t> </a:t>
            </a:r>
            <a:r>
              <a:rPr sz="1000" spc="-25" dirty="0">
                <a:solidFill>
                  <a:srgbClr val="1F1F1F"/>
                </a:solidFill>
                <a:latin typeface="Trebuchet MS"/>
                <a:cs typeface="Trebuchet MS"/>
              </a:rPr>
              <a:t>PíimaíilQ</a:t>
            </a:r>
            <a:r>
              <a:rPr sz="1000" spc="-5" dirty="0">
                <a:solidFill>
                  <a:srgbClr val="1F1F1F"/>
                </a:solidFill>
                <a:latin typeface="Trebuchet MS"/>
                <a:cs typeface="Trebuchet MS"/>
              </a:rPr>
              <a:t> </a:t>
            </a:r>
            <a:r>
              <a:rPr sz="1000" dirty="0">
                <a:solidFill>
                  <a:srgbClr val="1F1F1F"/>
                </a:solidFill>
                <a:latin typeface="Trebuchet MS"/>
                <a:cs typeface="Trebuchet MS"/>
              </a:rPr>
              <a:t>focuses </a:t>
            </a:r>
            <a:r>
              <a:rPr sz="1000" spc="-125" dirty="0">
                <a:solidFill>
                  <a:srgbClr val="1F1F1F"/>
                </a:solidFill>
                <a:latin typeface="Trebuchet MS"/>
                <a:cs typeface="Trebuchet MS"/>
              </a:rPr>
              <a:t>om</a:t>
            </a:r>
            <a:r>
              <a:rPr sz="1000" spc="-5" dirty="0">
                <a:solidFill>
                  <a:srgbClr val="1F1F1F"/>
                </a:solidFill>
                <a:latin typeface="Trebuchet MS"/>
                <a:cs typeface="Trebuchet MS"/>
              </a:rPr>
              <a:t> </a:t>
            </a:r>
            <a:r>
              <a:rPr sz="1000" spc="-10" dirty="0">
                <a:solidFill>
                  <a:srgbClr val="1F1F1F"/>
                </a:solidFill>
                <a:latin typeface="Trebuchet MS"/>
                <a:cs typeface="Trebuchet MS"/>
              </a:rPr>
              <a:t>data</a:t>
            </a:r>
            <a:r>
              <a:rPr sz="1000" spc="-5" dirty="0">
                <a:solidFill>
                  <a:srgbClr val="1F1F1F"/>
                </a:solidFill>
                <a:latin typeface="Trebuchet MS"/>
                <a:cs typeface="Trebuchet MS"/>
              </a:rPr>
              <a:t> </a:t>
            </a:r>
            <a:r>
              <a:rPr sz="1000" spc="-40" dirty="0">
                <a:solidFill>
                  <a:srgbClr val="1F1F1F"/>
                </a:solidFill>
                <a:latin typeface="Trebuchet MS"/>
                <a:cs typeface="Trebuchet MS"/>
              </a:rPr>
              <a:t>collectiom</a:t>
            </a:r>
            <a:r>
              <a:rPr sz="1000" dirty="0">
                <a:solidFill>
                  <a:srgbClr val="1F1F1F"/>
                </a:solidFill>
                <a:latin typeface="Trebuchet MS"/>
                <a:cs typeface="Trebuchet MS"/>
              </a:rPr>
              <a:t> </a:t>
            </a:r>
            <a:r>
              <a:rPr sz="1000" spc="-85" dirty="0">
                <a:solidFill>
                  <a:srgbClr val="1F1F1F"/>
                </a:solidFill>
                <a:latin typeface="Trebuchet MS"/>
                <a:cs typeface="Trebuchet MS"/>
              </a:rPr>
              <a:t>amd</a:t>
            </a:r>
            <a:r>
              <a:rPr sz="1000" spc="-5" dirty="0">
                <a:solidFill>
                  <a:srgbClr val="1F1F1F"/>
                </a:solidFill>
                <a:latin typeface="Trebuchet MS"/>
                <a:cs typeface="Trebuchet MS"/>
              </a:rPr>
              <a:t> </a:t>
            </a:r>
            <a:r>
              <a:rPr sz="1000" spc="-20" dirty="0">
                <a:solidFill>
                  <a:srgbClr val="1F1F1F"/>
                </a:solidFill>
                <a:latin typeface="Trebuchet MS"/>
                <a:cs typeface="Trebuchet MS"/>
              </a:rPr>
              <a:t>sfiaíimg </a:t>
            </a:r>
            <a:r>
              <a:rPr sz="1000" dirty="0">
                <a:solidFill>
                  <a:srgbClr val="1F1F1F"/>
                </a:solidFill>
                <a:latin typeface="Trebuchet MS"/>
                <a:cs typeface="Trebuchet MS"/>
              </a:rPr>
              <a:t>acíoss</a:t>
            </a:r>
            <a:r>
              <a:rPr sz="1000" spc="60" dirty="0">
                <a:solidFill>
                  <a:srgbClr val="1F1F1F"/>
                </a:solidFill>
                <a:latin typeface="Trebuchet MS"/>
                <a:cs typeface="Trebuchet MS"/>
              </a:rPr>
              <a:t> </a:t>
            </a:r>
            <a:r>
              <a:rPr sz="1000" dirty="0">
                <a:solidFill>
                  <a:srgbClr val="1F1F1F"/>
                </a:solidFill>
                <a:latin typeface="Trebuchet MS"/>
                <a:cs typeface="Trebuchet MS"/>
              </a:rPr>
              <a:t>:aíious</a:t>
            </a:r>
            <a:r>
              <a:rPr sz="1000" spc="65" dirty="0">
                <a:solidFill>
                  <a:srgbClr val="1F1F1F"/>
                </a:solidFill>
                <a:latin typeface="Trebuchet MS"/>
                <a:cs typeface="Trebuchet MS"/>
              </a:rPr>
              <a:t> </a:t>
            </a:r>
            <a:r>
              <a:rPr sz="1000" spc="-45" dirty="0">
                <a:solidFill>
                  <a:srgbClr val="1F1F1F"/>
                </a:solidFill>
                <a:latin typeface="Trebuchet MS"/>
                <a:cs typeface="Trebuchet MS"/>
              </a:rPr>
              <a:t>cíimimal</a:t>
            </a:r>
            <a:r>
              <a:rPr sz="1000" spc="65" dirty="0">
                <a:solidFill>
                  <a:srgbClr val="1F1F1F"/>
                </a:solidFill>
                <a:latin typeface="Trebuchet MS"/>
                <a:cs typeface="Trebuchet MS"/>
              </a:rPr>
              <a:t> </a:t>
            </a:r>
            <a:r>
              <a:rPr sz="1000" spc="-10" dirty="0">
                <a:solidFill>
                  <a:srgbClr val="1F1F1F"/>
                </a:solidFill>
                <a:latin typeface="Trebuchet MS"/>
                <a:cs typeface="Trebuchet MS"/>
              </a:rPr>
              <a:t>justice</a:t>
            </a:r>
            <a:r>
              <a:rPr sz="1000" spc="65" dirty="0">
                <a:solidFill>
                  <a:srgbClr val="1F1F1F"/>
                </a:solidFill>
                <a:latin typeface="Trebuchet MS"/>
                <a:cs typeface="Trebuchet MS"/>
              </a:rPr>
              <a:t> </a:t>
            </a:r>
            <a:r>
              <a:rPr sz="1000" spc="-35" dirty="0">
                <a:solidFill>
                  <a:srgbClr val="1F1F1F"/>
                </a:solidFill>
                <a:latin typeface="Trebuchet MS"/>
                <a:cs typeface="Trebuchet MS"/>
              </a:rPr>
              <a:t>agemcies,</a:t>
            </a:r>
            <a:r>
              <a:rPr sz="1000" spc="65" dirty="0">
                <a:solidFill>
                  <a:srgbClr val="1F1F1F"/>
                </a:solidFill>
                <a:latin typeface="Trebuchet MS"/>
                <a:cs typeface="Trebuchet MS"/>
              </a:rPr>
              <a:t> </a:t>
            </a:r>
            <a:r>
              <a:rPr sz="1000" spc="-10" dirty="0">
                <a:solidFill>
                  <a:srgbClr val="1F1F1F"/>
                </a:solidFill>
                <a:latin typeface="Trebuchet MS"/>
                <a:cs typeface="Trebuchet MS"/>
              </a:rPr>
              <a:t>imcludimg police</a:t>
            </a:r>
            <a:r>
              <a:rPr sz="1000" spc="-30" dirty="0">
                <a:solidFill>
                  <a:srgbClr val="1F1F1F"/>
                </a:solidFill>
                <a:latin typeface="Trebuchet MS"/>
                <a:cs typeface="Trebuchet MS"/>
              </a:rPr>
              <a:t> </a:t>
            </a:r>
            <a:r>
              <a:rPr sz="1000" spc="-40" dirty="0">
                <a:solidFill>
                  <a:srgbClr val="1F1F1F"/>
                </a:solidFill>
                <a:latin typeface="Trebuchet MS"/>
                <a:cs typeface="Trebuchet MS"/>
              </a:rPr>
              <a:t>statioms,</a:t>
            </a:r>
            <a:r>
              <a:rPr sz="1000" spc="-25" dirty="0">
                <a:solidFill>
                  <a:srgbClr val="1F1F1F"/>
                </a:solidFill>
                <a:latin typeface="Trebuchet MS"/>
                <a:cs typeface="Trebuchet MS"/>
              </a:rPr>
              <a:t> </a:t>
            </a:r>
            <a:r>
              <a:rPr sz="1000" dirty="0">
                <a:solidFill>
                  <a:srgbClr val="1F1F1F"/>
                </a:solidFill>
                <a:latin typeface="Trebuchet MS"/>
                <a:cs typeface="Trebuchet MS"/>
              </a:rPr>
              <a:t>couíts,</a:t>
            </a:r>
            <a:r>
              <a:rPr sz="1000" spc="-25" dirty="0">
                <a:solidFill>
                  <a:srgbClr val="1F1F1F"/>
                </a:solidFill>
                <a:latin typeface="Trebuchet MS"/>
                <a:cs typeface="Trebuchet MS"/>
              </a:rPr>
              <a:t> </a:t>
            </a:r>
            <a:r>
              <a:rPr sz="1000" spc="-85" dirty="0">
                <a:solidFill>
                  <a:srgbClr val="1F1F1F"/>
                </a:solidFill>
                <a:latin typeface="Trebuchet MS"/>
                <a:cs typeface="Trebuchet MS"/>
              </a:rPr>
              <a:t>amd</a:t>
            </a:r>
            <a:r>
              <a:rPr sz="1000" spc="-25" dirty="0">
                <a:solidFill>
                  <a:srgbClr val="1F1F1F"/>
                </a:solidFill>
                <a:latin typeface="Trebuchet MS"/>
                <a:cs typeface="Trebuchet MS"/>
              </a:rPr>
              <a:t> </a:t>
            </a:r>
            <a:r>
              <a:rPr sz="1000" spc="-10" dirty="0">
                <a:solidFill>
                  <a:srgbClr val="1F1F1F"/>
                </a:solidFill>
                <a:latin typeface="Trebuchet MS"/>
                <a:cs typeface="Trebuchet MS"/>
              </a:rPr>
              <a:t>píisoms.</a:t>
            </a:r>
            <a:endParaRPr sz="1000">
              <a:latin typeface="Trebuchet MS"/>
              <a:cs typeface="Trebuchet MS"/>
            </a:endParaRPr>
          </a:p>
          <a:p>
            <a:pPr marL="317500" marR="45085" indent="-305435">
              <a:lnSpc>
                <a:spcPct val="112500"/>
              </a:lnSpc>
              <a:buFont typeface="Arial MT"/>
              <a:buChar char="●"/>
              <a:tabLst>
                <a:tab pos="317500" algn="l"/>
              </a:tabLst>
            </a:pPr>
            <a:r>
              <a:rPr sz="1000" b="1" spc="-25" dirty="0">
                <a:solidFill>
                  <a:srgbClr val="1F1F1F"/>
                </a:solidFill>
                <a:latin typeface="Trebuchet MS"/>
                <a:cs typeface="Trebuchet MS"/>
              </a:rPr>
              <a:t>Tecfinology</a:t>
            </a:r>
            <a:r>
              <a:rPr sz="1000" spc="-25" dirty="0">
                <a:solidFill>
                  <a:srgbClr val="1F1F1F"/>
                </a:solidFill>
                <a:latin typeface="Trebuchet MS"/>
                <a:cs typeface="Trebuchet MS"/>
              </a:rPr>
              <a:t>:</a:t>
            </a:r>
            <a:r>
              <a:rPr sz="1000" spc="-15" dirty="0">
                <a:solidFill>
                  <a:srgbClr val="1F1F1F"/>
                </a:solidFill>
                <a:latin typeface="Trebuchet MS"/>
                <a:cs typeface="Trebuchet MS"/>
              </a:rPr>
              <a:t> </a:t>
            </a:r>
            <a:r>
              <a:rPr sz="1000" dirty="0">
                <a:solidFill>
                  <a:srgbClr val="1F1F1F"/>
                </a:solidFill>
                <a:latin typeface="Trebuchet MS"/>
                <a:cs typeface="Trebuchet MS"/>
              </a:rPr>
              <a:t>EmploQs</a:t>
            </a:r>
            <a:r>
              <a:rPr sz="1000" spc="-10" dirty="0">
                <a:solidFill>
                  <a:srgbClr val="1F1F1F"/>
                </a:solidFill>
                <a:latin typeface="Trebuchet MS"/>
                <a:cs typeface="Trebuchet MS"/>
              </a:rPr>
              <a:t> </a:t>
            </a:r>
            <a:r>
              <a:rPr sz="1000" dirty="0">
                <a:solidFill>
                  <a:srgbClr val="1F1F1F"/>
                </a:solidFill>
                <a:latin typeface="Trebuchet MS"/>
                <a:cs typeface="Trebuchet MS"/>
              </a:rPr>
              <a:t>basic</a:t>
            </a:r>
            <a:r>
              <a:rPr sz="1000" spc="-15" dirty="0">
                <a:solidFill>
                  <a:srgbClr val="1F1F1F"/>
                </a:solidFill>
                <a:latin typeface="Trebuchet MS"/>
                <a:cs typeface="Trebuchet MS"/>
              </a:rPr>
              <a:t> </a:t>
            </a:r>
            <a:r>
              <a:rPr sz="1000" spc="-10" dirty="0">
                <a:solidFill>
                  <a:srgbClr val="1F1F1F"/>
                </a:solidFill>
                <a:latin typeface="Trebuchet MS"/>
                <a:cs typeface="Trebuchet MS"/>
              </a:rPr>
              <a:t>data</a:t>
            </a:r>
            <a:r>
              <a:rPr sz="1000" spc="-15" dirty="0">
                <a:solidFill>
                  <a:srgbClr val="1F1F1F"/>
                </a:solidFill>
                <a:latin typeface="Trebuchet MS"/>
                <a:cs typeface="Trebuchet MS"/>
              </a:rPr>
              <a:t> </a:t>
            </a:r>
            <a:r>
              <a:rPr sz="1000" spc="-50" dirty="0">
                <a:solidFill>
                  <a:srgbClr val="1F1F1F"/>
                </a:solidFill>
                <a:latin typeface="Trebuchet MS"/>
                <a:cs typeface="Trebuchet MS"/>
              </a:rPr>
              <a:t>mamagememt</a:t>
            </a:r>
            <a:r>
              <a:rPr sz="1000" spc="-10" dirty="0">
                <a:solidFill>
                  <a:srgbClr val="1F1F1F"/>
                </a:solidFill>
                <a:latin typeface="Trebuchet MS"/>
                <a:cs typeface="Trebuchet MS"/>
              </a:rPr>
              <a:t> sQstems </a:t>
            </a:r>
            <a:r>
              <a:rPr sz="1000" dirty="0">
                <a:solidFill>
                  <a:srgbClr val="1F1F1F"/>
                </a:solidFill>
                <a:latin typeface="Trebuchet MS"/>
                <a:cs typeface="Trebuchet MS"/>
              </a:rPr>
              <a:t>foí </a:t>
            </a:r>
            <a:r>
              <a:rPr sz="1000" spc="-20" dirty="0">
                <a:solidFill>
                  <a:srgbClr val="1F1F1F"/>
                </a:solidFill>
                <a:latin typeface="Trebuchet MS"/>
                <a:cs typeface="Trebuchet MS"/>
              </a:rPr>
              <a:t>stoíimg</a:t>
            </a:r>
            <a:r>
              <a:rPr sz="1000" dirty="0">
                <a:solidFill>
                  <a:srgbClr val="1F1F1F"/>
                </a:solidFill>
                <a:latin typeface="Trebuchet MS"/>
                <a:cs typeface="Trebuchet MS"/>
              </a:rPr>
              <a:t> </a:t>
            </a:r>
            <a:r>
              <a:rPr sz="1000" spc="-85" dirty="0">
                <a:solidFill>
                  <a:srgbClr val="1F1F1F"/>
                </a:solidFill>
                <a:latin typeface="Trebuchet MS"/>
                <a:cs typeface="Trebuchet MS"/>
              </a:rPr>
              <a:t>amd</a:t>
            </a:r>
            <a:r>
              <a:rPr sz="1000" spc="5" dirty="0">
                <a:solidFill>
                  <a:srgbClr val="1F1F1F"/>
                </a:solidFill>
                <a:latin typeface="Trebuchet MS"/>
                <a:cs typeface="Trebuchet MS"/>
              </a:rPr>
              <a:t> </a:t>
            </a:r>
            <a:r>
              <a:rPr sz="1000" spc="-10" dirty="0">
                <a:solidFill>
                  <a:srgbClr val="1F1F1F"/>
                </a:solidFill>
                <a:latin typeface="Trebuchet MS"/>
                <a:cs typeface="Trebuchet MS"/>
              </a:rPr>
              <a:t>íetíie:img</a:t>
            </a:r>
            <a:r>
              <a:rPr sz="1000" dirty="0">
                <a:solidFill>
                  <a:srgbClr val="1F1F1F"/>
                </a:solidFill>
                <a:latin typeface="Trebuchet MS"/>
                <a:cs typeface="Trebuchet MS"/>
              </a:rPr>
              <a:t> case </a:t>
            </a:r>
            <a:r>
              <a:rPr sz="1000" spc="-10" dirty="0">
                <a:solidFill>
                  <a:srgbClr val="1F1F1F"/>
                </a:solidFill>
                <a:latin typeface="Trebuchet MS"/>
                <a:cs typeface="Trebuchet MS"/>
              </a:rPr>
              <a:t>imfoímatiom.</a:t>
            </a:r>
            <a:endParaRPr sz="1000">
              <a:latin typeface="Trebuchet MS"/>
              <a:cs typeface="Trebuchet MS"/>
            </a:endParaRPr>
          </a:p>
          <a:p>
            <a:pPr marL="317500" marR="5080" indent="-305435">
              <a:lnSpc>
                <a:spcPct val="112500"/>
              </a:lnSpc>
              <a:buFont typeface="Arial MT"/>
              <a:buChar char="●"/>
              <a:tabLst>
                <a:tab pos="317500" algn="l"/>
              </a:tabLst>
            </a:pPr>
            <a:r>
              <a:rPr sz="1000" b="1" spc="-10" dirty="0">
                <a:solidFill>
                  <a:srgbClr val="1F1F1F"/>
                </a:solidFill>
                <a:latin typeface="Trebuchet MS"/>
                <a:cs typeface="Trebuchet MS"/>
              </a:rPr>
              <a:t>Analysis</a:t>
            </a:r>
            <a:r>
              <a:rPr sz="1000" spc="-10" dirty="0">
                <a:solidFill>
                  <a:srgbClr val="1F1F1F"/>
                </a:solidFill>
                <a:latin typeface="Trebuchet MS"/>
                <a:cs typeface="Trebuchet MS"/>
              </a:rPr>
              <a:t>:</a:t>
            </a:r>
            <a:r>
              <a:rPr sz="1000" dirty="0">
                <a:solidFill>
                  <a:srgbClr val="1F1F1F"/>
                </a:solidFill>
                <a:latin typeface="Trebuchet MS"/>
                <a:cs typeface="Trebuchet MS"/>
              </a:rPr>
              <a:t> </a:t>
            </a:r>
            <a:r>
              <a:rPr sz="1000" spc="-10" dirty="0">
                <a:solidFill>
                  <a:srgbClr val="1F1F1F"/>
                </a:solidFill>
                <a:latin typeface="Trebuchet MS"/>
                <a:cs typeface="Trebuchet MS"/>
              </a:rPr>
              <a:t>Limited</a:t>
            </a:r>
            <a:r>
              <a:rPr sz="1000" spc="5" dirty="0">
                <a:solidFill>
                  <a:srgbClr val="1F1F1F"/>
                </a:solidFill>
                <a:latin typeface="Trebuchet MS"/>
                <a:cs typeface="Trebuchet MS"/>
              </a:rPr>
              <a:t> </a:t>
            </a:r>
            <a:r>
              <a:rPr sz="1000" spc="-70" dirty="0">
                <a:solidFill>
                  <a:srgbClr val="1F1F1F"/>
                </a:solidFill>
                <a:latin typeface="Trebuchet MS"/>
                <a:cs typeface="Trebuchet MS"/>
              </a:rPr>
              <a:t>amalQtical</a:t>
            </a:r>
            <a:r>
              <a:rPr sz="1000" dirty="0">
                <a:solidFill>
                  <a:srgbClr val="1F1F1F"/>
                </a:solidFill>
                <a:latin typeface="Trebuchet MS"/>
                <a:cs typeface="Trebuchet MS"/>
              </a:rPr>
              <a:t> </a:t>
            </a:r>
            <a:r>
              <a:rPr sz="1000" spc="-25" dirty="0">
                <a:solidFill>
                  <a:srgbClr val="1F1F1F"/>
                </a:solidFill>
                <a:latin typeface="Trebuchet MS"/>
                <a:cs typeface="Trebuchet MS"/>
              </a:rPr>
              <a:t>capabilities,</a:t>
            </a:r>
            <a:r>
              <a:rPr sz="1000" spc="5" dirty="0">
                <a:solidFill>
                  <a:srgbClr val="1F1F1F"/>
                </a:solidFill>
                <a:latin typeface="Trebuchet MS"/>
                <a:cs typeface="Trebuchet MS"/>
              </a:rPr>
              <a:t> </a:t>
            </a:r>
            <a:r>
              <a:rPr sz="1000" spc="-10" dirty="0">
                <a:solidFill>
                  <a:srgbClr val="1F1F1F"/>
                </a:solidFill>
                <a:latin typeface="Trebuchet MS"/>
                <a:cs typeface="Trebuchet MS"/>
              </a:rPr>
              <a:t>píimaíilQ focusimg</a:t>
            </a:r>
            <a:r>
              <a:rPr sz="1000" spc="-25" dirty="0">
                <a:solidFill>
                  <a:srgbClr val="1F1F1F"/>
                </a:solidFill>
                <a:latin typeface="Trebuchet MS"/>
                <a:cs typeface="Trebuchet MS"/>
              </a:rPr>
              <a:t> </a:t>
            </a:r>
            <a:r>
              <a:rPr sz="1000" spc="-125" dirty="0">
                <a:solidFill>
                  <a:srgbClr val="1F1F1F"/>
                </a:solidFill>
                <a:latin typeface="Trebuchet MS"/>
                <a:cs typeface="Trebuchet MS"/>
              </a:rPr>
              <a:t>om</a:t>
            </a:r>
            <a:r>
              <a:rPr sz="1000" spc="-20" dirty="0">
                <a:solidFill>
                  <a:srgbClr val="1F1F1F"/>
                </a:solidFill>
                <a:latin typeface="Trebuchet MS"/>
                <a:cs typeface="Trebuchet MS"/>
              </a:rPr>
              <a:t> </a:t>
            </a:r>
            <a:r>
              <a:rPr sz="1000" spc="-10" dirty="0">
                <a:solidFill>
                  <a:srgbClr val="1F1F1F"/>
                </a:solidFill>
                <a:latin typeface="Trebuchet MS"/>
                <a:cs typeface="Trebuchet MS"/>
              </a:rPr>
              <a:t>íepoítimg</a:t>
            </a:r>
            <a:r>
              <a:rPr sz="1000" spc="-25" dirty="0">
                <a:solidFill>
                  <a:srgbClr val="1F1F1F"/>
                </a:solidFill>
                <a:latin typeface="Trebuchet MS"/>
                <a:cs typeface="Trebuchet MS"/>
              </a:rPr>
              <a:t> </a:t>
            </a:r>
            <a:r>
              <a:rPr sz="1000" dirty="0">
                <a:solidFill>
                  <a:srgbClr val="1F1F1F"/>
                </a:solidFill>
                <a:latin typeface="Trebuchet MS"/>
                <a:cs typeface="Trebuchet MS"/>
              </a:rPr>
              <a:t>cíime</a:t>
            </a:r>
            <a:r>
              <a:rPr sz="1000" spc="-20" dirty="0">
                <a:solidFill>
                  <a:srgbClr val="1F1F1F"/>
                </a:solidFill>
                <a:latin typeface="Trebuchet MS"/>
                <a:cs typeface="Trebuchet MS"/>
              </a:rPr>
              <a:t> </a:t>
            </a:r>
            <a:r>
              <a:rPr sz="1000" dirty="0">
                <a:solidFill>
                  <a:srgbClr val="1F1F1F"/>
                </a:solidFill>
                <a:latin typeface="Trebuchet MS"/>
                <a:cs typeface="Trebuchet MS"/>
              </a:rPr>
              <a:t>statistics</a:t>
            </a:r>
            <a:r>
              <a:rPr sz="1000" spc="-25" dirty="0">
                <a:solidFill>
                  <a:srgbClr val="1F1F1F"/>
                </a:solidFill>
                <a:latin typeface="Trebuchet MS"/>
                <a:cs typeface="Trebuchet MS"/>
              </a:rPr>
              <a:t> </a:t>
            </a:r>
            <a:r>
              <a:rPr sz="1000" spc="-85" dirty="0">
                <a:solidFill>
                  <a:srgbClr val="1F1F1F"/>
                </a:solidFill>
                <a:latin typeface="Trebuchet MS"/>
                <a:cs typeface="Trebuchet MS"/>
              </a:rPr>
              <a:t>amd</a:t>
            </a:r>
            <a:r>
              <a:rPr sz="1000" spc="-20" dirty="0">
                <a:solidFill>
                  <a:srgbClr val="1F1F1F"/>
                </a:solidFill>
                <a:latin typeface="Trebuchet MS"/>
                <a:cs typeface="Trebuchet MS"/>
              </a:rPr>
              <a:t> </a:t>
            </a:r>
            <a:r>
              <a:rPr sz="1000" spc="-30" dirty="0">
                <a:solidFill>
                  <a:srgbClr val="1F1F1F"/>
                </a:solidFill>
                <a:latin typeface="Trebuchet MS"/>
                <a:cs typeface="Trebuchet MS"/>
              </a:rPr>
              <a:t>tíaceimg</a:t>
            </a:r>
            <a:r>
              <a:rPr sz="1000" spc="-20" dirty="0">
                <a:solidFill>
                  <a:srgbClr val="1F1F1F"/>
                </a:solidFill>
                <a:latin typeface="Trebuchet MS"/>
                <a:cs typeface="Trebuchet MS"/>
              </a:rPr>
              <a:t> case </a:t>
            </a:r>
            <a:r>
              <a:rPr sz="1000" spc="-10" dirty="0">
                <a:solidFill>
                  <a:srgbClr val="1F1F1F"/>
                </a:solidFill>
                <a:latin typeface="Trebuchet MS"/>
                <a:cs typeface="Trebuchet MS"/>
              </a:rPr>
              <a:t>píogíess.</a:t>
            </a:r>
            <a:endParaRPr sz="1000">
              <a:latin typeface="Trebuchet MS"/>
              <a:cs typeface="Trebuchet MS"/>
            </a:endParaRPr>
          </a:p>
          <a:p>
            <a:pPr marL="317500" marR="74295" indent="-305435">
              <a:lnSpc>
                <a:spcPct val="112500"/>
              </a:lnSpc>
              <a:buFont typeface="Arial MT"/>
              <a:buChar char="●"/>
              <a:tabLst>
                <a:tab pos="317500" algn="l"/>
              </a:tabLst>
            </a:pPr>
            <a:r>
              <a:rPr sz="1000" b="1" spc="-10" dirty="0">
                <a:solidFill>
                  <a:srgbClr val="1F1F1F"/>
                </a:solidFill>
                <a:latin typeface="Trebuchet MS"/>
                <a:cs typeface="Trebuchet MS"/>
              </a:rPr>
              <a:t>Proactive</a:t>
            </a:r>
            <a:r>
              <a:rPr sz="1000" b="1" spc="-35" dirty="0">
                <a:solidFill>
                  <a:srgbClr val="1F1F1F"/>
                </a:solidFill>
                <a:latin typeface="Trebuchet MS"/>
                <a:cs typeface="Trebuchet MS"/>
              </a:rPr>
              <a:t> </a:t>
            </a:r>
            <a:r>
              <a:rPr sz="1000" b="1" spc="-10" dirty="0">
                <a:solidFill>
                  <a:srgbClr val="1F1F1F"/>
                </a:solidFill>
                <a:latin typeface="Trebuchet MS"/>
                <a:cs typeface="Trebuchet MS"/>
              </a:rPr>
              <a:t>Measures</a:t>
            </a:r>
            <a:r>
              <a:rPr sz="1000" spc="-10" dirty="0">
                <a:solidFill>
                  <a:srgbClr val="1F1F1F"/>
                </a:solidFill>
                <a:latin typeface="Trebuchet MS"/>
                <a:cs typeface="Trebuchet MS"/>
              </a:rPr>
              <a:t>:</a:t>
            </a:r>
            <a:r>
              <a:rPr sz="1000" spc="-30" dirty="0">
                <a:solidFill>
                  <a:srgbClr val="1F1F1F"/>
                </a:solidFill>
                <a:latin typeface="Trebuchet MS"/>
                <a:cs typeface="Trebuchet MS"/>
              </a:rPr>
              <a:t> </a:t>
            </a:r>
            <a:r>
              <a:rPr sz="1000" dirty="0">
                <a:solidFill>
                  <a:srgbClr val="1F1F1F"/>
                </a:solidFill>
                <a:latin typeface="Trebuchet MS"/>
                <a:cs typeface="Trebuchet MS"/>
              </a:rPr>
              <a:t>Laces</a:t>
            </a:r>
            <a:r>
              <a:rPr sz="1000" spc="-30" dirty="0">
                <a:solidFill>
                  <a:srgbClr val="1F1F1F"/>
                </a:solidFill>
                <a:latin typeface="Trebuchet MS"/>
                <a:cs typeface="Trebuchet MS"/>
              </a:rPr>
              <a:t> </a:t>
            </a:r>
            <a:r>
              <a:rPr sz="1000" spc="-10" dirty="0">
                <a:solidFill>
                  <a:srgbClr val="1F1F1F"/>
                </a:solidFill>
                <a:latin typeface="Trebuchet MS"/>
                <a:cs typeface="Trebuchet MS"/>
              </a:rPr>
              <a:t>ad:amced</a:t>
            </a:r>
            <a:r>
              <a:rPr sz="1000" spc="-30" dirty="0">
                <a:solidFill>
                  <a:srgbClr val="1F1F1F"/>
                </a:solidFill>
                <a:latin typeface="Trebuchet MS"/>
                <a:cs typeface="Trebuchet MS"/>
              </a:rPr>
              <a:t> </a:t>
            </a:r>
            <a:r>
              <a:rPr sz="1000" spc="-60" dirty="0">
                <a:solidFill>
                  <a:srgbClr val="1F1F1F"/>
                </a:solidFill>
                <a:latin typeface="Trebuchet MS"/>
                <a:cs typeface="Trebuchet MS"/>
              </a:rPr>
              <a:t>amalQsis</a:t>
            </a:r>
            <a:r>
              <a:rPr sz="1000" spc="-30" dirty="0">
                <a:solidFill>
                  <a:srgbClr val="1F1F1F"/>
                </a:solidFill>
                <a:latin typeface="Trebuchet MS"/>
                <a:cs typeface="Trebuchet MS"/>
              </a:rPr>
              <a:t> </a:t>
            </a:r>
            <a:r>
              <a:rPr sz="1000" spc="-10" dirty="0">
                <a:solidFill>
                  <a:srgbClr val="1F1F1F"/>
                </a:solidFill>
                <a:latin typeface="Trebuchet MS"/>
                <a:cs typeface="Trebuchet MS"/>
              </a:rPr>
              <a:t>featuíes </a:t>
            </a:r>
            <a:r>
              <a:rPr sz="1000" dirty="0">
                <a:solidFill>
                  <a:srgbClr val="1F1F1F"/>
                </a:solidFill>
                <a:latin typeface="Trebuchet MS"/>
                <a:cs typeface="Trebuchet MS"/>
              </a:rPr>
              <a:t>to </a:t>
            </a:r>
            <a:r>
              <a:rPr sz="1000" spc="-70" dirty="0">
                <a:solidFill>
                  <a:srgbClr val="1F1F1F"/>
                </a:solidFill>
                <a:latin typeface="Trebuchet MS"/>
                <a:cs typeface="Trebuchet MS"/>
              </a:rPr>
              <a:t>idemtifQ</a:t>
            </a:r>
            <a:r>
              <a:rPr sz="1000" dirty="0">
                <a:solidFill>
                  <a:srgbClr val="1F1F1F"/>
                </a:solidFill>
                <a:latin typeface="Trebuchet MS"/>
                <a:cs typeface="Trebuchet MS"/>
              </a:rPr>
              <a:t> </a:t>
            </a:r>
            <a:r>
              <a:rPr sz="1000" spc="-50" dirty="0">
                <a:solidFill>
                  <a:srgbClr val="1F1F1F"/>
                </a:solidFill>
                <a:latin typeface="Trebuchet MS"/>
                <a:cs typeface="Trebuchet MS"/>
              </a:rPr>
              <a:t>potemtial</a:t>
            </a:r>
            <a:r>
              <a:rPr sz="1000" spc="5" dirty="0">
                <a:solidFill>
                  <a:srgbClr val="1F1F1F"/>
                </a:solidFill>
                <a:latin typeface="Trebuchet MS"/>
                <a:cs typeface="Trebuchet MS"/>
              </a:rPr>
              <a:t> </a:t>
            </a:r>
            <a:r>
              <a:rPr sz="1000" spc="-45" dirty="0">
                <a:solidFill>
                  <a:srgbClr val="1F1F1F"/>
                </a:solidFill>
                <a:latin typeface="Trebuchet MS"/>
                <a:cs typeface="Trebuchet MS"/>
              </a:rPr>
              <a:t>cíimimal</a:t>
            </a:r>
            <a:r>
              <a:rPr sz="1000" dirty="0">
                <a:solidFill>
                  <a:srgbClr val="1F1F1F"/>
                </a:solidFill>
                <a:latin typeface="Trebuchet MS"/>
                <a:cs typeface="Trebuchet MS"/>
              </a:rPr>
              <a:t> acti:ities oí</a:t>
            </a:r>
            <a:r>
              <a:rPr sz="1000" spc="5" dirty="0">
                <a:solidFill>
                  <a:srgbClr val="1F1F1F"/>
                </a:solidFill>
                <a:latin typeface="Trebuchet MS"/>
                <a:cs typeface="Trebuchet MS"/>
              </a:rPr>
              <a:t> </a:t>
            </a:r>
            <a:r>
              <a:rPr sz="1000" spc="-10" dirty="0">
                <a:solidFill>
                  <a:srgbClr val="1F1F1F"/>
                </a:solidFill>
                <a:latin typeface="Trebuchet MS"/>
                <a:cs typeface="Trebuchet MS"/>
              </a:rPr>
              <a:t>fiigfi-</a:t>
            </a:r>
            <a:r>
              <a:rPr sz="1000" spc="-20" dirty="0">
                <a:solidFill>
                  <a:srgbClr val="1F1F1F"/>
                </a:solidFill>
                <a:latin typeface="Trebuchet MS"/>
                <a:cs typeface="Trebuchet MS"/>
              </a:rPr>
              <a:t>íise </a:t>
            </a:r>
            <a:r>
              <a:rPr sz="1000" spc="-10" dirty="0">
                <a:solidFill>
                  <a:srgbClr val="1F1F1F"/>
                </a:solidFill>
                <a:latin typeface="Trebuchet MS"/>
                <a:cs typeface="Trebuchet MS"/>
              </a:rPr>
              <a:t>imdi:iduals.</a:t>
            </a:r>
            <a:endParaRPr sz="1000">
              <a:latin typeface="Trebuchet MS"/>
              <a:cs typeface="Trebuchet MS"/>
            </a:endParaRPr>
          </a:p>
          <a:p>
            <a:pPr marL="317500" marR="45720" indent="-305435">
              <a:lnSpc>
                <a:spcPct val="112500"/>
              </a:lnSpc>
              <a:buFont typeface="Arial MT"/>
              <a:buChar char="●"/>
              <a:tabLst>
                <a:tab pos="317500" algn="l"/>
              </a:tabLst>
            </a:pPr>
            <a:r>
              <a:rPr sz="1000" b="1" dirty="0">
                <a:solidFill>
                  <a:srgbClr val="1F1F1F"/>
                </a:solidFill>
                <a:latin typeface="Trebuchet MS"/>
                <a:cs typeface="Trebuchet MS"/>
              </a:rPr>
              <a:t>Knowledge</a:t>
            </a:r>
            <a:r>
              <a:rPr sz="1000" b="1" spc="-10" dirty="0">
                <a:solidFill>
                  <a:srgbClr val="1F1F1F"/>
                </a:solidFill>
                <a:latin typeface="Trebuchet MS"/>
                <a:cs typeface="Trebuchet MS"/>
              </a:rPr>
              <a:t> </a:t>
            </a:r>
            <a:r>
              <a:rPr sz="1000" b="1" spc="-20" dirty="0">
                <a:solidFill>
                  <a:srgbClr val="1F1F1F"/>
                </a:solidFill>
                <a:latin typeface="Trebuchet MS"/>
                <a:cs typeface="Trebuchet MS"/>
              </a:rPr>
              <a:t>Sfiaring:</a:t>
            </a:r>
            <a:r>
              <a:rPr sz="1000" b="1" spc="-5" dirty="0">
                <a:solidFill>
                  <a:srgbClr val="1F1F1F"/>
                </a:solidFill>
                <a:latin typeface="Trebuchet MS"/>
                <a:cs typeface="Trebuchet MS"/>
              </a:rPr>
              <a:t> </a:t>
            </a:r>
            <a:r>
              <a:rPr sz="1000" spc="-25" dirty="0">
                <a:solidFill>
                  <a:srgbClr val="1F1F1F"/>
                </a:solidFill>
                <a:latin typeface="Trebuchet MS"/>
                <a:cs typeface="Trebuchet MS"/>
              </a:rPr>
              <a:t>PíimaíilQ</a:t>
            </a:r>
            <a:r>
              <a:rPr sz="1000" dirty="0">
                <a:solidFill>
                  <a:srgbClr val="1F1F1F"/>
                </a:solidFill>
                <a:latin typeface="Trebuchet MS"/>
                <a:cs typeface="Trebuchet MS"/>
              </a:rPr>
              <a:t> </a:t>
            </a:r>
            <a:r>
              <a:rPr sz="1000" spc="-20" dirty="0">
                <a:solidFill>
                  <a:srgbClr val="1F1F1F"/>
                </a:solidFill>
                <a:latin typeface="Trebuchet MS"/>
                <a:cs typeface="Trebuchet MS"/>
              </a:rPr>
              <a:t>facilitates</a:t>
            </a:r>
            <a:r>
              <a:rPr sz="1000" spc="-5" dirty="0">
                <a:solidFill>
                  <a:srgbClr val="1F1F1F"/>
                </a:solidFill>
                <a:latin typeface="Trebuchet MS"/>
                <a:cs typeface="Trebuchet MS"/>
              </a:rPr>
              <a:t> </a:t>
            </a:r>
            <a:r>
              <a:rPr sz="1000" spc="-10" dirty="0">
                <a:solidFill>
                  <a:srgbClr val="1F1F1F"/>
                </a:solidFill>
                <a:latin typeface="Trebuchet MS"/>
                <a:cs typeface="Trebuchet MS"/>
              </a:rPr>
              <a:t>data</a:t>
            </a:r>
            <a:r>
              <a:rPr sz="1000" dirty="0">
                <a:solidFill>
                  <a:srgbClr val="1F1F1F"/>
                </a:solidFill>
                <a:latin typeface="Trebuchet MS"/>
                <a:cs typeface="Trebuchet MS"/>
              </a:rPr>
              <a:t> </a:t>
            </a:r>
            <a:r>
              <a:rPr sz="1000" spc="-10" dirty="0">
                <a:solidFill>
                  <a:srgbClr val="1F1F1F"/>
                </a:solidFill>
                <a:latin typeface="Trebuchet MS"/>
                <a:cs typeface="Trebuchet MS"/>
              </a:rPr>
              <a:t>sfiaíimg, </a:t>
            </a:r>
            <a:r>
              <a:rPr sz="1000" dirty="0">
                <a:solidFill>
                  <a:srgbClr val="1F1F1F"/>
                </a:solidFill>
                <a:latin typeface="Trebuchet MS"/>
                <a:cs typeface="Trebuchet MS"/>
              </a:rPr>
              <a:t>but</a:t>
            </a:r>
            <a:r>
              <a:rPr sz="1000" spc="5" dirty="0">
                <a:solidFill>
                  <a:srgbClr val="1F1F1F"/>
                </a:solidFill>
                <a:latin typeface="Trebuchet MS"/>
                <a:cs typeface="Trebuchet MS"/>
              </a:rPr>
              <a:t> </a:t>
            </a:r>
            <a:r>
              <a:rPr sz="1000" spc="-10" dirty="0">
                <a:solidFill>
                  <a:srgbClr val="1F1F1F"/>
                </a:solidFill>
                <a:latin typeface="Trebuchet MS"/>
                <a:cs typeface="Trebuchet MS"/>
              </a:rPr>
              <a:t>laces</a:t>
            </a:r>
            <a:r>
              <a:rPr sz="1000" spc="10" dirty="0">
                <a:solidFill>
                  <a:srgbClr val="1F1F1F"/>
                </a:solidFill>
                <a:latin typeface="Trebuchet MS"/>
                <a:cs typeface="Trebuchet MS"/>
              </a:rPr>
              <a:t> </a:t>
            </a:r>
            <a:r>
              <a:rPr sz="1000" spc="-50" dirty="0">
                <a:solidFill>
                  <a:srgbClr val="1F1F1F"/>
                </a:solidFill>
                <a:latin typeface="Trebuchet MS"/>
                <a:cs typeface="Trebuchet MS"/>
              </a:rPr>
              <a:t>fumctiomalities</a:t>
            </a:r>
            <a:r>
              <a:rPr sz="1000" spc="10" dirty="0">
                <a:solidFill>
                  <a:srgbClr val="1F1F1F"/>
                </a:solidFill>
                <a:latin typeface="Trebuchet MS"/>
                <a:cs typeface="Trebuchet MS"/>
              </a:rPr>
              <a:t> </a:t>
            </a:r>
            <a:r>
              <a:rPr sz="1000" dirty="0">
                <a:solidFill>
                  <a:srgbClr val="1F1F1F"/>
                </a:solidFill>
                <a:latin typeface="Trebuchet MS"/>
                <a:cs typeface="Trebuchet MS"/>
              </a:rPr>
              <a:t>foí</a:t>
            </a:r>
            <a:r>
              <a:rPr sz="1000" spc="5" dirty="0">
                <a:solidFill>
                  <a:srgbClr val="1F1F1F"/>
                </a:solidFill>
                <a:latin typeface="Trebuchet MS"/>
                <a:cs typeface="Trebuchet MS"/>
              </a:rPr>
              <a:t> </a:t>
            </a:r>
            <a:r>
              <a:rPr sz="1000" spc="-10" dirty="0">
                <a:solidFill>
                  <a:srgbClr val="1F1F1F"/>
                </a:solidFill>
                <a:latin typeface="Trebuchet MS"/>
                <a:cs typeface="Trebuchet MS"/>
              </a:rPr>
              <a:t>compíefiemsi:e</a:t>
            </a:r>
            <a:r>
              <a:rPr sz="1000" spc="10" dirty="0">
                <a:solidFill>
                  <a:srgbClr val="1F1F1F"/>
                </a:solidFill>
                <a:latin typeface="Trebuchet MS"/>
                <a:cs typeface="Trebuchet MS"/>
              </a:rPr>
              <a:t> </a:t>
            </a:r>
            <a:r>
              <a:rPr sz="1000" spc="-10" dirty="0">
                <a:solidFill>
                  <a:srgbClr val="1F1F1F"/>
                </a:solidFill>
                <a:latin typeface="Trebuchet MS"/>
                <a:cs typeface="Trebuchet MS"/>
              </a:rPr>
              <a:t>íepoít </a:t>
            </a:r>
            <a:r>
              <a:rPr sz="1000" spc="-30" dirty="0">
                <a:solidFill>
                  <a:srgbClr val="1F1F1F"/>
                </a:solidFill>
                <a:latin typeface="Trebuchet MS"/>
                <a:cs typeface="Trebuchet MS"/>
              </a:rPr>
              <a:t>cíeatiom</a:t>
            </a:r>
            <a:r>
              <a:rPr sz="1000" spc="-15" dirty="0">
                <a:solidFill>
                  <a:srgbClr val="1F1F1F"/>
                </a:solidFill>
                <a:latin typeface="Trebuchet MS"/>
                <a:cs typeface="Trebuchet MS"/>
              </a:rPr>
              <a:t> </a:t>
            </a:r>
            <a:r>
              <a:rPr sz="1000" spc="-85" dirty="0">
                <a:solidFill>
                  <a:srgbClr val="1F1F1F"/>
                </a:solidFill>
                <a:latin typeface="Trebuchet MS"/>
                <a:cs typeface="Trebuchet MS"/>
              </a:rPr>
              <a:t>amd</a:t>
            </a:r>
            <a:r>
              <a:rPr sz="1000" spc="-10" dirty="0">
                <a:solidFill>
                  <a:srgbClr val="1F1F1F"/>
                </a:solidFill>
                <a:latin typeface="Trebuchet MS"/>
                <a:cs typeface="Trebuchet MS"/>
              </a:rPr>
              <a:t> </a:t>
            </a:r>
            <a:r>
              <a:rPr sz="1000" spc="-75" dirty="0">
                <a:solidFill>
                  <a:srgbClr val="1F1F1F"/>
                </a:solidFill>
                <a:latin typeface="Trebuchet MS"/>
                <a:cs typeface="Trebuchet MS"/>
              </a:rPr>
              <a:t>mimd</a:t>
            </a:r>
            <a:r>
              <a:rPr sz="1000" spc="-10" dirty="0">
                <a:solidFill>
                  <a:srgbClr val="1F1F1F"/>
                </a:solidFill>
                <a:latin typeface="Trebuchet MS"/>
                <a:cs typeface="Trebuchet MS"/>
              </a:rPr>
              <a:t> </a:t>
            </a:r>
            <a:r>
              <a:rPr sz="1000" spc="-30" dirty="0">
                <a:solidFill>
                  <a:srgbClr val="1F1F1F"/>
                </a:solidFill>
                <a:latin typeface="Trebuchet MS"/>
                <a:cs typeface="Trebuchet MS"/>
              </a:rPr>
              <a:t>mappimg</a:t>
            </a:r>
            <a:r>
              <a:rPr sz="1000" spc="-10" dirty="0">
                <a:solidFill>
                  <a:srgbClr val="1F1F1F"/>
                </a:solidFill>
                <a:latin typeface="Trebuchet MS"/>
                <a:cs typeface="Trebuchet MS"/>
              </a:rPr>
              <a:t> </a:t>
            </a:r>
            <a:r>
              <a:rPr sz="1000" dirty="0">
                <a:solidFill>
                  <a:srgbClr val="1F1F1F"/>
                </a:solidFill>
                <a:latin typeface="Trebuchet MS"/>
                <a:cs typeface="Trebuchet MS"/>
              </a:rPr>
              <a:t>foí</a:t>
            </a:r>
            <a:r>
              <a:rPr sz="1000" spc="-10" dirty="0">
                <a:solidFill>
                  <a:srgbClr val="1F1F1F"/>
                </a:solidFill>
                <a:latin typeface="Trebuchet MS"/>
                <a:cs typeface="Trebuchet MS"/>
              </a:rPr>
              <a:t> </a:t>
            </a:r>
            <a:r>
              <a:rPr sz="1000" spc="-30" dirty="0">
                <a:solidFill>
                  <a:srgbClr val="1F1F1F"/>
                </a:solidFill>
                <a:latin typeface="Trebuchet MS"/>
                <a:cs typeface="Trebuchet MS"/>
              </a:rPr>
              <a:t>emowledge</a:t>
            </a:r>
            <a:r>
              <a:rPr sz="1000" spc="-10" dirty="0">
                <a:solidFill>
                  <a:srgbClr val="1F1F1F"/>
                </a:solidFill>
                <a:latin typeface="Trebuchet MS"/>
                <a:cs typeface="Trebuchet MS"/>
              </a:rPr>
              <a:t> </a:t>
            </a:r>
            <a:r>
              <a:rPr sz="1000" dirty="0">
                <a:solidFill>
                  <a:srgbClr val="1F1F1F"/>
                </a:solidFill>
                <a:latin typeface="Trebuchet MS"/>
                <a:cs typeface="Trebuchet MS"/>
              </a:rPr>
              <a:t>captuíe</a:t>
            </a:r>
            <a:r>
              <a:rPr sz="1000" spc="-15" dirty="0">
                <a:solidFill>
                  <a:srgbClr val="1F1F1F"/>
                </a:solidFill>
                <a:latin typeface="Trebuchet MS"/>
                <a:cs typeface="Trebuchet MS"/>
              </a:rPr>
              <a:t> </a:t>
            </a:r>
            <a:r>
              <a:rPr sz="1000" spc="-50" dirty="0">
                <a:solidFill>
                  <a:srgbClr val="1F1F1F"/>
                </a:solidFill>
                <a:latin typeface="Trebuchet MS"/>
                <a:cs typeface="Trebuchet MS"/>
              </a:rPr>
              <a:t>amd </a:t>
            </a:r>
            <a:r>
              <a:rPr sz="1000" spc="-10" dirty="0">
                <a:solidFill>
                  <a:srgbClr val="1F1F1F"/>
                </a:solidFill>
                <a:latin typeface="Trebuchet MS"/>
                <a:cs typeface="Trebuchet MS"/>
              </a:rPr>
              <a:t>collaboíatiom.</a:t>
            </a:r>
            <a:endParaRPr sz="1000">
              <a:latin typeface="Trebuchet MS"/>
              <a:cs typeface="Trebuchet MS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4596349" y="1114381"/>
            <a:ext cx="4089400" cy="3864610"/>
            <a:chOff x="4596349" y="1114381"/>
            <a:chExt cx="4089400" cy="3864610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96349" y="1114381"/>
              <a:ext cx="4089300" cy="3864300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4653499" y="1152481"/>
              <a:ext cx="3975100" cy="3750310"/>
            </a:xfrm>
            <a:custGeom>
              <a:avLst/>
              <a:gdLst/>
              <a:ahLst/>
              <a:cxnLst/>
              <a:rect l="l" t="t" r="r" b="b"/>
              <a:pathLst>
                <a:path w="3975100" h="3750310">
                  <a:moveTo>
                    <a:pt x="3627862" y="3749999"/>
                  </a:moveTo>
                  <a:lnTo>
                    <a:pt x="347137" y="3749999"/>
                  </a:lnTo>
                  <a:lnTo>
                    <a:pt x="300032" y="3746831"/>
                  </a:lnTo>
                  <a:lnTo>
                    <a:pt x="254854" y="3737599"/>
                  </a:lnTo>
                  <a:lnTo>
                    <a:pt x="212015" y="3722720"/>
                  </a:lnTo>
                  <a:lnTo>
                    <a:pt x="171930" y="3702605"/>
                  </a:lnTo>
                  <a:lnTo>
                    <a:pt x="135012" y="3677669"/>
                  </a:lnTo>
                  <a:lnTo>
                    <a:pt x="101674" y="3648325"/>
                  </a:lnTo>
                  <a:lnTo>
                    <a:pt x="72330" y="3614987"/>
                  </a:lnTo>
                  <a:lnTo>
                    <a:pt x="47394" y="3578069"/>
                  </a:lnTo>
                  <a:lnTo>
                    <a:pt x="27279" y="3537984"/>
                  </a:lnTo>
                  <a:lnTo>
                    <a:pt x="12400" y="3495145"/>
                  </a:lnTo>
                  <a:lnTo>
                    <a:pt x="3168" y="3449966"/>
                  </a:lnTo>
                  <a:lnTo>
                    <a:pt x="0" y="3402862"/>
                  </a:lnTo>
                  <a:lnTo>
                    <a:pt x="0" y="347137"/>
                  </a:lnTo>
                  <a:lnTo>
                    <a:pt x="3168" y="300032"/>
                  </a:lnTo>
                  <a:lnTo>
                    <a:pt x="12400" y="254854"/>
                  </a:lnTo>
                  <a:lnTo>
                    <a:pt x="27279" y="212015"/>
                  </a:lnTo>
                  <a:lnTo>
                    <a:pt x="47394" y="171930"/>
                  </a:lnTo>
                  <a:lnTo>
                    <a:pt x="72330" y="135012"/>
                  </a:lnTo>
                  <a:lnTo>
                    <a:pt x="101674" y="101674"/>
                  </a:lnTo>
                  <a:lnTo>
                    <a:pt x="135012" y="72330"/>
                  </a:lnTo>
                  <a:lnTo>
                    <a:pt x="171930" y="47394"/>
                  </a:lnTo>
                  <a:lnTo>
                    <a:pt x="212015" y="27279"/>
                  </a:lnTo>
                  <a:lnTo>
                    <a:pt x="254854" y="12400"/>
                  </a:lnTo>
                  <a:lnTo>
                    <a:pt x="300032" y="3168"/>
                  </a:lnTo>
                  <a:lnTo>
                    <a:pt x="347137" y="0"/>
                  </a:lnTo>
                  <a:lnTo>
                    <a:pt x="3627862" y="0"/>
                  </a:lnTo>
                  <a:lnTo>
                    <a:pt x="3673491" y="3010"/>
                  </a:lnTo>
                  <a:lnTo>
                    <a:pt x="3717952" y="11893"/>
                  </a:lnTo>
                  <a:lnTo>
                    <a:pt x="3760706" y="26424"/>
                  </a:lnTo>
                  <a:lnTo>
                    <a:pt x="3801212" y="46380"/>
                  </a:lnTo>
                  <a:lnTo>
                    <a:pt x="3838932" y="71538"/>
                  </a:lnTo>
                  <a:lnTo>
                    <a:pt x="3873325" y="101674"/>
                  </a:lnTo>
                  <a:lnTo>
                    <a:pt x="3903461" y="136067"/>
                  </a:lnTo>
                  <a:lnTo>
                    <a:pt x="3928619" y="173787"/>
                  </a:lnTo>
                  <a:lnTo>
                    <a:pt x="3948575" y="214293"/>
                  </a:lnTo>
                  <a:lnTo>
                    <a:pt x="3963106" y="257047"/>
                  </a:lnTo>
                  <a:lnTo>
                    <a:pt x="3971989" y="301508"/>
                  </a:lnTo>
                  <a:lnTo>
                    <a:pt x="3974999" y="347137"/>
                  </a:lnTo>
                  <a:lnTo>
                    <a:pt x="3974999" y="3402862"/>
                  </a:lnTo>
                  <a:lnTo>
                    <a:pt x="3971831" y="3449966"/>
                  </a:lnTo>
                  <a:lnTo>
                    <a:pt x="3962599" y="3495145"/>
                  </a:lnTo>
                  <a:lnTo>
                    <a:pt x="3947720" y="3537984"/>
                  </a:lnTo>
                  <a:lnTo>
                    <a:pt x="3927605" y="3578069"/>
                  </a:lnTo>
                  <a:lnTo>
                    <a:pt x="3902669" y="3614987"/>
                  </a:lnTo>
                  <a:lnTo>
                    <a:pt x="3873325" y="3648325"/>
                  </a:lnTo>
                  <a:lnTo>
                    <a:pt x="3839987" y="3677669"/>
                  </a:lnTo>
                  <a:lnTo>
                    <a:pt x="3803069" y="3702605"/>
                  </a:lnTo>
                  <a:lnTo>
                    <a:pt x="3762984" y="3722720"/>
                  </a:lnTo>
                  <a:lnTo>
                    <a:pt x="3720145" y="3737599"/>
                  </a:lnTo>
                  <a:lnTo>
                    <a:pt x="3674966" y="3746831"/>
                  </a:lnTo>
                  <a:lnTo>
                    <a:pt x="3627862" y="37499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4980118" y="2068403"/>
            <a:ext cx="3442970" cy="25971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7500" marR="15240" indent="-305435">
              <a:lnSpc>
                <a:spcPct val="112500"/>
              </a:lnSpc>
              <a:spcBef>
                <a:spcPts val="100"/>
              </a:spcBef>
              <a:buFont typeface="Arial MT"/>
              <a:buChar char="●"/>
              <a:tabLst>
                <a:tab pos="317500" algn="l"/>
              </a:tabLst>
            </a:pPr>
            <a:r>
              <a:rPr sz="1000" b="1" spc="-10" dirty="0">
                <a:latin typeface="Trebuchet MS"/>
                <a:cs typeface="Trebuchet MS"/>
              </a:rPr>
              <a:t>Focus:</a:t>
            </a:r>
            <a:r>
              <a:rPr sz="1000" b="1" spc="-20" dirty="0">
                <a:latin typeface="Trebuchet MS"/>
                <a:cs typeface="Trebuchet MS"/>
              </a:rPr>
              <a:t> </a:t>
            </a:r>
            <a:r>
              <a:rPr sz="1000" spc="-30" dirty="0">
                <a:latin typeface="Trebuchet MS"/>
                <a:cs typeface="Trebuchet MS"/>
              </a:rPr>
              <a:t>Extemds</a:t>
            </a:r>
            <a:r>
              <a:rPr sz="1000" spc="-15" dirty="0">
                <a:latin typeface="Trebuchet MS"/>
                <a:cs typeface="Trebuchet MS"/>
              </a:rPr>
              <a:t> </a:t>
            </a:r>
            <a:r>
              <a:rPr sz="1000" spc="-65" dirty="0">
                <a:latin typeface="Trebuchet MS"/>
                <a:cs typeface="Trebuchet MS"/>
              </a:rPr>
              <a:t>beQomd</a:t>
            </a:r>
            <a:r>
              <a:rPr sz="1000" spc="-20" dirty="0">
                <a:latin typeface="Trebuchet MS"/>
                <a:cs typeface="Trebuchet MS"/>
              </a:rPr>
              <a:t> </a:t>
            </a:r>
            <a:r>
              <a:rPr sz="1000" spc="-10" dirty="0">
                <a:latin typeface="Trebuchet MS"/>
                <a:cs typeface="Trebuchet MS"/>
              </a:rPr>
              <a:t>data</a:t>
            </a:r>
            <a:r>
              <a:rPr sz="1000" spc="-15" dirty="0">
                <a:latin typeface="Trebuchet MS"/>
                <a:cs typeface="Trebuchet MS"/>
              </a:rPr>
              <a:t> </a:t>
            </a:r>
            <a:r>
              <a:rPr sz="1000" spc="-50" dirty="0">
                <a:latin typeface="Trebuchet MS"/>
                <a:cs typeface="Trebuchet MS"/>
              </a:rPr>
              <a:t>collectiom,</a:t>
            </a:r>
            <a:r>
              <a:rPr sz="1000" spc="-20" dirty="0">
                <a:latin typeface="Trebuchet MS"/>
                <a:cs typeface="Trebuchet MS"/>
              </a:rPr>
              <a:t> emcompassimg </a:t>
            </a:r>
            <a:r>
              <a:rPr sz="1000" spc="-10" dirty="0">
                <a:latin typeface="Trebuchet MS"/>
                <a:cs typeface="Trebuchet MS"/>
              </a:rPr>
              <a:t>ad:amced</a:t>
            </a:r>
            <a:r>
              <a:rPr sz="1000" dirty="0">
                <a:latin typeface="Trebuchet MS"/>
                <a:cs typeface="Trebuchet MS"/>
              </a:rPr>
              <a:t> </a:t>
            </a:r>
            <a:r>
              <a:rPr sz="1000" spc="-10" dirty="0">
                <a:latin typeface="Trebuchet MS"/>
                <a:cs typeface="Trebuchet MS"/>
              </a:rPr>
              <a:t>data</a:t>
            </a:r>
            <a:r>
              <a:rPr sz="1000" dirty="0">
                <a:latin typeface="Trebuchet MS"/>
                <a:cs typeface="Trebuchet MS"/>
              </a:rPr>
              <a:t> </a:t>
            </a:r>
            <a:r>
              <a:rPr sz="1000" spc="-60" dirty="0">
                <a:latin typeface="Trebuchet MS"/>
                <a:cs typeface="Trebuchet MS"/>
              </a:rPr>
              <a:t>amalQsis</a:t>
            </a:r>
            <a:r>
              <a:rPr sz="1000" dirty="0">
                <a:latin typeface="Trebuchet MS"/>
                <a:cs typeface="Trebuchet MS"/>
              </a:rPr>
              <a:t> </a:t>
            </a:r>
            <a:r>
              <a:rPr sz="1000" spc="-85" dirty="0">
                <a:latin typeface="Trebuchet MS"/>
                <a:cs typeface="Trebuchet MS"/>
              </a:rPr>
              <a:t>amd</a:t>
            </a:r>
            <a:r>
              <a:rPr sz="1000" dirty="0">
                <a:latin typeface="Trebuchet MS"/>
                <a:cs typeface="Trebuchet MS"/>
              </a:rPr>
              <a:t> píoacti:e </a:t>
            </a:r>
            <a:r>
              <a:rPr sz="1000" spc="-10" dirty="0">
                <a:latin typeface="Trebuchet MS"/>
                <a:cs typeface="Trebuchet MS"/>
              </a:rPr>
              <a:t>measuíes.</a:t>
            </a:r>
            <a:endParaRPr sz="1000">
              <a:latin typeface="Trebuchet MS"/>
              <a:cs typeface="Trebuchet MS"/>
            </a:endParaRPr>
          </a:p>
          <a:p>
            <a:pPr marL="317500" marR="6985" indent="-305435">
              <a:lnSpc>
                <a:spcPct val="112500"/>
              </a:lnSpc>
              <a:buFont typeface="Arial MT"/>
              <a:buChar char="●"/>
              <a:tabLst>
                <a:tab pos="317500" algn="l"/>
              </a:tabLst>
            </a:pPr>
            <a:r>
              <a:rPr sz="1000" b="1" spc="-20" dirty="0">
                <a:latin typeface="Trebuchet MS"/>
                <a:cs typeface="Trebuchet MS"/>
              </a:rPr>
              <a:t>Tecfinology:</a:t>
            </a:r>
            <a:r>
              <a:rPr sz="1000" b="1" spc="75" dirty="0">
                <a:latin typeface="Trebuchet MS"/>
                <a:cs typeface="Trebuchet MS"/>
              </a:rPr>
              <a:t> </a:t>
            </a:r>
            <a:r>
              <a:rPr sz="1000" dirty="0">
                <a:latin typeface="Trebuchet MS"/>
                <a:cs typeface="Trebuchet MS"/>
              </a:rPr>
              <a:t>Le:eíages</a:t>
            </a:r>
            <a:r>
              <a:rPr sz="1000" spc="80" dirty="0">
                <a:latin typeface="Trebuchet MS"/>
                <a:cs typeface="Trebuchet MS"/>
              </a:rPr>
              <a:t> </a:t>
            </a:r>
            <a:r>
              <a:rPr sz="1000" spc="-10" dirty="0">
                <a:latin typeface="Trebuchet MS"/>
                <a:cs typeface="Trebuchet MS"/>
              </a:rPr>
              <a:t>cuttimg-edge</a:t>
            </a:r>
            <a:r>
              <a:rPr sz="1000" spc="80" dirty="0">
                <a:latin typeface="Trebuchet MS"/>
                <a:cs typeface="Trebuchet MS"/>
              </a:rPr>
              <a:t> </a:t>
            </a:r>
            <a:r>
              <a:rPr sz="1000" spc="-25" dirty="0">
                <a:latin typeface="Trebuchet MS"/>
                <a:cs typeface="Trebuchet MS"/>
              </a:rPr>
              <a:t>tecfimologies</a:t>
            </a:r>
            <a:r>
              <a:rPr sz="1000" spc="80" dirty="0">
                <a:latin typeface="Trebuchet MS"/>
                <a:cs typeface="Trebuchet MS"/>
              </a:rPr>
              <a:t> </a:t>
            </a:r>
            <a:r>
              <a:rPr sz="1000" spc="-40" dirty="0">
                <a:latin typeface="Trebuchet MS"/>
                <a:cs typeface="Trebuchet MS"/>
              </a:rPr>
              <a:t>liee </a:t>
            </a:r>
            <a:r>
              <a:rPr sz="1000" spc="-10" dirty="0">
                <a:latin typeface="Trebuchet MS"/>
                <a:cs typeface="Trebuchet MS"/>
              </a:rPr>
              <a:t>summaíizatiom</a:t>
            </a:r>
            <a:r>
              <a:rPr sz="1000" spc="-45" dirty="0">
                <a:latin typeface="Trebuchet MS"/>
                <a:cs typeface="Trebuchet MS"/>
              </a:rPr>
              <a:t> </a:t>
            </a:r>
            <a:r>
              <a:rPr sz="1000" spc="-10" dirty="0">
                <a:latin typeface="Trebuchet MS"/>
                <a:cs typeface="Trebuchet MS"/>
              </a:rPr>
              <a:t>algoíitfims,</a:t>
            </a:r>
            <a:r>
              <a:rPr sz="1000" spc="-40" dirty="0">
                <a:latin typeface="Trebuchet MS"/>
                <a:cs typeface="Trebuchet MS"/>
              </a:rPr>
              <a:t> </a:t>
            </a:r>
            <a:r>
              <a:rPr sz="1000" spc="-55" dirty="0">
                <a:latin typeface="Trebuchet MS"/>
                <a:cs typeface="Trebuchet MS"/>
              </a:rPr>
              <a:t>umique</a:t>
            </a:r>
            <a:r>
              <a:rPr sz="1000" spc="-45" dirty="0">
                <a:latin typeface="Trebuchet MS"/>
                <a:cs typeface="Trebuchet MS"/>
              </a:rPr>
              <a:t> </a:t>
            </a:r>
            <a:r>
              <a:rPr sz="1000" spc="-70" dirty="0">
                <a:latin typeface="Trebuchet MS"/>
                <a:cs typeface="Trebuchet MS"/>
              </a:rPr>
              <a:t>toeem</a:t>
            </a:r>
            <a:r>
              <a:rPr sz="1000" spc="-40" dirty="0">
                <a:latin typeface="Trebuchet MS"/>
                <a:cs typeface="Trebuchet MS"/>
              </a:rPr>
              <a:t> </a:t>
            </a:r>
            <a:r>
              <a:rPr sz="1000" spc="-10" dirty="0">
                <a:latin typeface="Trebuchet MS"/>
                <a:cs typeface="Trebuchet MS"/>
              </a:rPr>
              <a:t>gemeíatiom, </a:t>
            </a:r>
            <a:r>
              <a:rPr sz="1000" spc="-85" dirty="0">
                <a:latin typeface="Trebuchet MS"/>
                <a:cs typeface="Trebuchet MS"/>
              </a:rPr>
              <a:t>amd</a:t>
            </a:r>
            <a:r>
              <a:rPr sz="1000" spc="-40" dirty="0">
                <a:latin typeface="Trebuchet MS"/>
                <a:cs typeface="Trebuchet MS"/>
              </a:rPr>
              <a:t> </a:t>
            </a:r>
            <a:r>
              <a:rPr sz="1000" spc="-10" dirty="0">
                <a:latin typeface="Trebuchet MS"/>
                <a:cs typeface="Trebuchet MS"/>
              </a:rPr>
              <a:t>ad:amced</a:t>
            </a:r>
            <a:r>
              <a:rPr sz="1000" spc="-40" dirty="0">
                <a:latin typeface="Trebuchet MS"/>
                <a:cs typeface="Trebuchet MS"/>
              </a:rPr>
              <a:t> </a:t>
            </a:r>
            <a:r>
              <a:rPr sz="1000" spc="-60" dirty="0">
                <a:latin typeface="Trebuchet MS"/>
                <a:cs typeface="Trebuchet MS"/>
              </a:rPr>
              <a:t>amalQtics</a:t>
            </a:r>
            <a:r>
              <a:rPr sz="1000" spc="-40" dirty="0">
                <a:latin typeface="Trebuchet MS"/>
                <a:cs typeface="Trebuchet MS"/>
              </a:rPr>
              <a:t> </a:t>
            </a:r>
            <a:r>
              <a:rPr sz="1000" spc="-10" dirty="0">
                <a:latin typeface="Trebuchet MS"/>
                <a:cs typeface="Trebuchet MS"/>
              </a:rPr>
              <a:t>tools.</a:t>
            </a:r>
            <a:endParaRPr sz="1000">
              <a:latin typeface="Trebuchet MS"/>
              <a:cs typeface="Trebuchet MS"/>
            </a:endParaRPr>
          </a:p>
          <a:p>
            <a:pPr marL="317500" marR="5080" indent="-305435">
              <a:lnSpc>
                <a:spcPct val="112500"/>
              </a:lnSpc>
              <a:buFont typeface="Arial MT"/>
              <a:buChar char="●"/>
              <a:tabLst>
                <a:tab pos="317500" algn="l"/>
              </a:tabLst>
            </a:pPr>
            <a:r>
              <a:rPr sz="1000" b="1" dirty="0">
                <a:latin typeface="Trebuchet MS"/>
                <a:cs typeface="Trebuchet MS"/>
              </a:rPr>
              <a:t>Analysis:</a:t>
            </a:r>
            <a:r>
              <a:rPr sz="1000" b="1" spc="-10" dirty="0">
                <a:latin typeface="Trebuchet MS"/>
                <a:cs typeface="Trebuchet MS"/>
              </a:rPr>
              <a:t> </a:t>
            </a:r>
            <a:r>
              <a:rPr sz="1000" spc="-30" dirty="0">
                <a:latin typeface="Trebuchet MS"/>
                <a:cs typeface="Trebuchet MS"/>
              </a:rPr>
              <a:t>Imcludes</a:t>
            </a:r>
            <a:r>
              <a:rPr sz="1000" spc="-5" dirty="0">
                <a:latin typeface="Trebuchet MS"/>
                <a:cs typeface="Trebuchet MS"/>
              </a:rPr>
              <a:t> </a:t>
            </a:r>
            <a:r>
              <a:rPr sz="1000" spc="-45" dirty="0">
                <a:latin typeface="Trebuchet MS"/>
                <a:cs typeface="Trebuchet MS"/>
              </a:rPr>
              <a:t>im-</a:t>
            </a:r>
            <a:r>
              <a:rPr sz="1000" spc="-40" dirty="0">
                <a:latin typeface="Trebuchet MS"/>
                <a:cs typeface="Trebuchet MS"/>
              </a:rPr>
              <a:t>deptfi</a:t>
            </a:r>
            <a:r>
              <a:rPr sz="1000" spc="-5" dirty="0">
                <a:latin typeface="Trebuchet MS"/>
                <a:cs typeface="Trebuchet MS"/>
              </a:rPr>
              <a:t> </a:t>
            </a:r>
            <a:r>
              <a:rPr sz="1000" spc="-60" dirty="0">
                <a:latin typeface="Trebuchet MS"/>
                <a:cs typeface="Trebuchet MS"/>
              </a:rPr>
              <a:t>amalQsis</a:t>
            </a:r>
            <a:r>
              <a:rPr sz="1000" spc="-10" dirty="0">
                <a:latin typeface="Trebuchet MS"/>
                <a:cs typeface="Trebuchet MS"/>
              </a:rPr>
              <a:t> </a:t>
            </a:r>
            <a:r>
              <a:rPr sz="1000" dirty="0">
                <a:latin typeface="Trebuchet MS"/>
                <a:cs typeface="Trebuchet MS"/>
              </a:rPr>
              <a:t>of</a:t>
            </a:r>
            <a:r>
              <a:rPr sz="1000" spc="-5" dirty="0">
                <a:latin typeface="Trebuchet MS"/>
                <a:cs typeface="Trebuchet MS"/>
              </a:rPr>
              <a:t> </a:t>
            </a:r>
            <a:r>
              <a:rPr sz="1000" dirty="0">
                <a:latin typeface="Trebuchet MS"/>
                <a:cs typeface="Trebuchet MS"/>
              </a:rPr>
              <a:t>factoís</a:t>
            </a:r>
            <a:r>
              <a:rPr sz="1000" spc="-5" dirty="0">
                <a:latin typeface="Trebuchet MS"/>
                <a:cs typeface="Trebuchet MS"/>
              </a:rPr>
              <a:t> </a:t>
            </a:r>
            <a:r>
              <a:rPr sz="1000" spc="-20" dirty="0">
                <a:latin typeface="Trebuchet MS"/>
                <a:cs typeface="Trebuchet MS"/>
              </a:rPr>
              <a:t>liee </a:t>
            </a:r>
            <a:r>
              <a:rPr sz="1000" dirty="0">
                <a:latin typeface="Trebuchet MS"/>
                <a:cs typeface="Trebuchet MS"/>
              </a:rPr>
              <a:t>socio-ecomomic </a:t>
            </a:r>
            <a:r>
              <a:rPr sz="1000" spc="-20" dirty="0">
                <a:latin typeface="Trebuchet MS"/>
                <a:cs typeface="Trebuchet MS"/>
              </a:rPr>
              <a:t>bacegíoumds,</a:t>
            </a:r>
            <a:r>
              <a:rPr sz="1000" dirty="0">
                <a:latin typeface="Trebuchet MS"/>
                <a:cs typeface="Trebuchet MS"/>
              </a:rPr>
              <a:t> </a:t>
            </a:r>
            <a:r>
              <a:rPr sz="1000" spc="-10" dirty="0">
                <a:latin typeface="Trebuchet MS"/>
                <a:cs typeface="Trebuchet MS"/>
              </a:rPr>
              <a:t>spatial</a:t>
            </a:r>
            <a:r>
              <a:rPr sz="1000" spc="5" dirty="0">
                <a:latin typeface="Trebuchet MS"/>
                <a:cs typeface="Trebuchet MS"/>
              </a:rPr>
              <a:t> </a:t>
            </a:r>
            <a:r>
              <a:rPr sz="1000" spc="-10" dirty="0">
                <a:latin typeface="Trebuchet MS"/>
                <a:cs typeface="Trebuchet MS"/>
              </a:rPr>
              <a:t>cíime </a:t>
            </a:r>
            <a:r>
              <a:rPr sz="1000" spc="-35" dirty="0">
                <a:latin typeface="Trebuchet MS"/>
                <a:cs typeface="Trebuchet MS"/>
              </a:rPr>
              <a:t>distíibutiom,</a:t>
            </a:r>
            <a:r>
              <a:rPr sz="1000" spc="-10" dirty="0">
                <a:latin typeface="Trebuchet MS"/>
                <a:cs typeface="Trebuchet MS"/>
              </a:rPr>
              <a:t> </a:t>
            </a:r>
            <a:r>
              <a:rPr sz="1000" spc="-85" dirty="0">
                <a:latin typeface="Trebuchet MS"/>
                <a:cs typeface="Trebuchet MS"/>
              </a:rPr>
              <a:t>amd</a:t>
            </a:r>
            <a:r>
              <a:rPr sz="1000" spc="-10" dirty="0">
                <a:latin typeface="Trebuchet MS"/>
                <a:cs typeface="Trebuchet MS"/>
              </a:rPr>
              <a:t> </a:t>
            </a:r>
            <a:r>
              <a:rPr sz="1000" spc="-45" dirty="0">
                <a:latin typeface="Trebuchet MS"/>
                <a:cs typeface="Trebuchet MS"/>
              </a:rPr>
              <a:t>tíemds,</a:t>
            </a:r>
            <a:r>
              <a:rPr sz="1000" spc="-10" dirty="0">
                <a:latin typeface="Trebuchet MS"/>
                <a:cs typeface="Trebuchet MS"/>
              </a:rPr>
              <a:t> </a:t>
            </a:r>
            <a:r>
              <a:rPr sz="1000" spc="-45" dirty="0">
                <a:latin typeface="Trebuchet MS"/>
                <a:cs typeface="Trebuchet MS"/>
              </a:rPr>
              <a:t>leadimg</a:t>
            </a:r>
            <a:r>
              <a:rPr sz="1000" spc="-10" dirty="0">
                <a:latin typeface="Trebuchet MS"/>
                <a:cs typeface="Trebuchet MS"/>
              </a:rPr>
              <a:t> </a:t>
            </a:r>
            <a:r>
              <a:rPr sz="1000" dirty="0">
                <a:latin typeface="Trebuchet MS"/>
                <a:cs typeface="Trebuchet MS"/>
              </a:rPr>
              <a:t>to</a:t>
            </a:r>
            <a:r>
              <a:rPr sz="1000" spc="-10" dirty="0">
                <a:latin typeface="Trebuchet MS"/>
                <a:cs typeface="Trebuchet MS"/>
              </a:rPr>
              <a:t> </a:t>
            </a:r>
            <a:r>
              <a:rPr sz="1000" dirty="0">
                <a:latin typeface="Trebuchet MS"/>
                <a:cs typeface="Trebuchet MS"/>
              </a:rPr>
              <a:t>deepeí</a:t>
            </a:r>
            <a:r>
              <a:rPr sz="1000" spc="-10" dirty="0">
                <a:latin typeface="Trebuchet MS"/>
                <a:cs typeface="Trebuchet MS"/>
              </a:rPr>
              <a:t> </a:t>
            </a:r>
            <a:r>
              <a:rPr sz="1000" spc="-35" dirty="0">
                <a:latin typeface="Trebuchet MS"/>
                <a:cs typeface="Trebuchet MS"/>
              </a:rPr>
              <a:t>imsigfits</a:t>
            </a:r>
            <a:r>
              <a:rPr sz="1000" spc="-10" dirty="0">
                <a:latin typeface="Trebuchet MS"/>
                <a:cs typeface="Trebuchet MS"/>
              </a:rPr>
              <a:t> </a:t>
            </a:r>
            <a:r>
              <a:rPr sz="1000" spc="-70" dirty="0">
                <a:latin typeface="Trebuchet MS"/>
                <a:cs typeface="Trebuchet MS"/>
              </a:rPr>
              <a:t>amd </a:t>
            </a:r>
            <a:r>
              <a:rPr sz="1000" dirty="0">
                <a:latin typeface="Trebuchet MS"/>
                <a:cs typeface="Trebuchet MS"/>
              </a:rPr>
              <a:t>píedicti:e</a:t>
            </a:r>
            <a:r>
              <a:rPr sz="1000" spc="105" dirty="0">
                <a:latin typeface="Trebuchet MS"/>
                <a:cs typeface="Trebuchet MS"/>
              </a:rPr>
              <a:t> </a:t>
            </a:r>
            <a:r>
              <a:rPr sz="1000" spc="-10" dirty="0">
                <a:latin typeface="Trebuchet MS"/>
                <a:cs typeface="Trebuchet MS"/>
              </a:rPr>
              <a:t>capabilities.</a:t>
            </a:r>
            <a:endParaRPr sz="1000">
              <a:latin typeface="Trebuchet MS"/>
              <a:cs typeface="Trebuchet MS"/>
            </a:endParaRPr>
          </a:p>
          <a:p>
            <a:pPr marL="317500" marR="59690" indent="-305435">
              <a:lnSpc>
                <a:spcPct val="112500"/>
              </a:lnSpc>
              <a:buFont typeface="Arial MT"/>
              <a:buChar char="●"/>
              <a:tabLst>
                <a:tab pos="317500" algn="l"/>
              </a:tabLst>
            </a:pPr>
            <a:r>
              <a:rPr sz="1000" b="1" spc="-10" dirty="0">
                <a:latin typeface="Trebuchet MS"/>
                <a:cs typeface="Trebuchet MS"/>
              </a:rPr>
              <a:t>Proactive</a:t>
            </a:r>
            <a:r>
              <a:rPr sz="1000" b="1" spc="30" dirty="0">
                <a:latin typeface="Trebuchet MS"/>
                <a:cs typeface="Trebuchet MS"/>
              </a:rPr>
              <a:t> </a:t>
            </a:r>
            <a:r>
              <a:rPr sz="1000" b="1" spc="-10" dirty="0">
                <a:latin typeface="Trebuchet MS"/>
                <a:cs typeface="Trebuchet MS"/>
              </a:rPr>
              <a:t>Measures</a:t>
            </a:r>
            <a:r>
              <a:rPr sz="1000" spc="-10" dirty="0">
                <a:latin typeface="Trebuchet MS"/>
                <a:cs typeface="Trebuchet MS"/>
              </a:rPr>
              <a:t>:</a:t>
            </a:r>
            <a:r>
              <a:rPr sz="1000" spc="45" dirty="0">
                <a:latin typeface="Trebuchet MS"/>
                <a:cs typeface="Trebuchet MS"/>
              </a:rPr>
              <a:t> </a:t>
            </a:r>
            <a:r>
              <a:rPr sz="1000" spc="-35" dirty="0">
                <a:latin typeface="Trebuchet MS"/>
                <a:cs typeface="Trebuchet MS"/>
              </a:rPr>
              <a:t>Emables</a:t>
            </a:r>
            <a:r>
              <a:rPr sz="1000" spc="40" dirty="0">
                <a:latin typeface="Trebuchet MS"/>
                <a:cs typeface="Trebuchet MS"/>
              </a:rPr>
              <a:t> </a:t>
            </a:r>
            <a:r>
              <a:rPr sz="1000" dirty="0">
                <a:latin typeface="Trebuchet MS"/>
                <a:cs typeface="Trebuchet MS"/>
              </a:rPr>
              <a:t>píoacti:e</a:t>
            </a:r>
            <a:r>
              <a:rPr sz="1000" spc="40" dirty="0">
                <a:latin typeface="Trebuchet MS"/>
                <a:cs typeface="Trebuchet MS"/>
              </a:rPr>
              <a:t> </a:t>
            </a:r>
            <a:r>
              <a:rPr sz="1000" dirty="0">
                <a:latin typeface="Trebuchet MS"/>
                <a:cs typeface="Trebuchet MS"/>
              </a:rPr>
              <a:t>measuíes</a:t>
            </a:r>
            <a:r>
              <a:rPr sz="1000" spc="45" dirty="0">
                <a:latin typeface="Trebuchet MS"/>
                <a:cs typeface="Trebuchet MS"/>
              </a:rPr>
              <a:t> </a:t>
            </a:r>
            <a:r>
              <a:rPr sz="1000" spc="-25" dirty="0">
                <a:latin typeface="Trebuchet MS"/>
                <a:cs typeface="Trebuchet MS"/>
              </a:rPr>
              <a:t>bQ </a:t>
            </a:r>
            <a:r>
              <a:rPr sz="1000" spc="-70" dirty="0">
                <a:latin typeface="Trebuchet MS"/>
                <a:cs typeface="Trebuchet MS"/>
              </a:rPr>
              <a:t>idemtifQimg</a:t>
            </a:r>
            <a:r>
              <a:rPr sz="1000" spc="-25" dirty="0">
                <a:latin typeface="Trebuchet MS"/>
                <a:cs typeface="Trebuchet MS"/>
              </a:rPr>
              <a:t> :ulmeíable</a:t>
            </a:r>
            <a:r>
              <a:rPr sz="1000" spc="-20" dirty="0">
                <a:latin typeface="Trebuchet MS"/>
                <a:cs typeface="Trebuchet MS"/>
              </a:rPr>
              <a:t> </a:t>
            </a:r>
            <a:r>
              <a:rPr sz="1000" spc="-25" dirty="0">
                <a:latin typeface="Trebuchet MS"/>
                <a:cs typeface="Trebuchet MS"/>
              </a:rPr>
              <a:t>populatioms</a:t>
            </a:r>
            <a:r>
              <a:rPr sz="1000" spc="-20" dirty="0">
                <a:latin typeface="Trebuchet MS"/>
                <a:cs typeface="Trebuchet MS"/>
              </a:rPr>
              <a:t> </a:t>
            </a:r>
            <a:r>
              <a:rPr sz="1000" spc="-85" dirty="0">
                <a:latin typeface="Trebuchet MS"/>
                <a:cs typeface="Trebuchet MS"/>
              </a:rPr>
              <a:t>amd</a:t>
            </a:r>
            <a:r>
              <a:rPr sz="1000" spc="-20" dirty="0">
                <a:latin typeface="Trebuchet MS"/>
                <a:cs typeface="Trebuchet MS"/>
              </a:rPr>
              <a:t> </a:t>
            </a:r>
            <a:r>
              <a:rPr sz="1000" spc="-10" dirty="0">
                <a:latin typeface="Trebuchet MS"/>
                <a:cs typeface="Trebuchet MS"/>
              </a:rPr>
              <a:t>aíeas,</a:t>
            </a:r>
            <a:r>
              <a:rPr sz="1000" spc="-20" dirty="0">
                <a:latin typeface="Trebuchet MS"/>
                <a:cs typeface="Trebuchet MS"/>
              </a:rPr>
              <a:t> </a:t>
            </a:r>
            <a:r>
              <a:rPr sz="1000" spc="-35" dirty="0">
                <a:latin typeface="Trebuchet MS"/>
                <a:cs typeface="Trebuchet MS"/>
              </a:rPr>
              <a:t>allowimg </a:t>
            </a:r>
            <a:r>
              <a:rPr sz="1000" dirty="0">
                <a:latin typeface="Trebuchet MS"/>
                <a:cs typeface="Trebuchet MS"/>
              </a:rPr>
              <a:t>foí</a:t>
            </a:r>
            <a:r>
              <a:rPr sz="1000" spc="15" dirty="0">
                <a:latin typeface="Trebuchet MS"/>
                <a:cs typeface="Trebuchet MS"/>
              </a:rPr>
              <a:t> </a:t>
            </a:r>
            <a:r>
              <a:rPr sz="1000" dirty="0">
                <a:latin typeface="Trebuchet MS"/>
                <a:cs typeface="Trebuchet MS"/>
              </a:rPr>
              <a:t>taígeted</a:t>
            </a:r>
            <a:r>
              <a:rPr sz="1000" spc="20" dirty="0">
                <a:latin typeface="Trebuchet MS"/>
                <a:cs typeface="Trebuchet MS"/>
              </a:rPr>
              <a:t> </a:t>
            </a:r>
            <a:r>
              <a:rPr sz="1000" spc="-40" dirty="0">
                <a:latin typeface="Trebuchet MS"/>
                <a:cs typeface="Trebuchet MS"/>
              </a:rPr>
              <a:t>píe:emtiom</a:t>
            </a:r>
            <a:r>
              <a:rPr sz="1000" spc="20" dirty="0">
                <a:latin typeface="Trebuchet MS"/>
                <a:cs typeface="Trebuchet MS"/>
              </a:rPr>
              <a:t> </a:t>
            </a:r>
            <a:r>
              <a:rPr sz="1000" spc="-10" dirty="0">
                <a:latin typeface="Trebuchet MS"/>
                <a:cs typeface="Trebuchet MS"/>
              </a:rPr>
              <a:t>stíategies.</a:t>
            </a:r>
            <a:endParaRPr sz="1000">
              <a:latin typeface="Trebuchet MS"/>
              <a:cs typeface="Trebuchet MS"/>
            </a:endParaRPr>
          </a:p>
          <a:p>
            <a:pPr marL="317500" marR="132715" indent="-305435">
              <a:lnSpc>
                <a:spcPct val="112500"/>
              </a:lnSpc>
              <a:buFont typeface="Arial MT"/>
              <a:buChar char="●"/>
              <a:tabLst>
                <a:tab pos="317500" algn="l"/>
              </a:tabLst>
            </a:pPr>
            <a:r>
              <a:rPr sz="1000" b="1" dirty="0">
                <a:latin typeface="Trebuchet MS"/>
                <a:cs typeface="Trebuchet MS"/>
              </a:rPr>
              <a:t>Knowledge</a:t>
            </a:r>
            <a:r>
              <a:rPr sz="1000" b="1" spc="-15" dirty="0">
                <a:latin typeface="Trebuchet MS"/>
                <a:cs typeface="Trebuchet MS"/>
              </a:rPr>
              <a:t> </a:t>
            </a:r>
            <a:r>
              <a:rPr sz="1000" b="1" spc="-20" dirty="0">
                <a:latin typeface="Trebuchet MS"/>
                <a:cs typeface="Trebuchet MS"/>
              </a:rPr>
              <a:t>Sfiaring:</a:t>
            </a:r>
            <a:r>
              <a:rPr sz="1000" b="1" spc="-10" dirty="0">
                <a:latin typeface="Trebuchet MS"/>
                <a:cs typeface="Trebuchet MS"/>
              </a:rPr>
              <a:t> </a:t>
            </a:r>
            <a:r>
              <a:rPr sz="1000" dirty="0">
                <a:latin typeface="Trebuchet MS"/>
                <a:cs typeface="Trebuchet MS"/>
              </a:rPr>
              <a:t>Empfiasizes</a:t>
            </a:r>
            <a:r>
              <a:rPr sz="1000" spc="-5" dirty="0">
                <a:latin typeface="Trebuchet MS"/>
                <a:cs typeface="Trebuchet MS"/>
              </a:rPr>
              <a:t> </a:t>
            </a:r>
            <a:r>
              <a:rPr sz="1000" spc="-30" dirty="0">
                <a:latin typeface="Trebuchet MS"/>
                <a:cs typeface="Trebuchet MS"/>
              </a:rPr>
              <a:t>emowledge</a:t>
            </a:r>
            <a:r>
              <a:rPr sz="1000" spc="-5" dirty="0">
                <a:latin typeface="Trebuchet MS"/>
                <a:cs typeface="Trebuchet MS"/>
              </a:rPr>
              <a:t> </a:t>
            </a:r>
            <a:r>
              <a:rPr sz="1000" spc="-10" dirty="0">
                <a:latin typeface="Trebuchet MS"/>
                <a:cs typeface="Trebuchet MS"/>
              </a:rPr>
              <a:t>sfiaíimg tfiíougfi</a:t>
            </a:r>
            <a:r>
              <a:rPr sz="1000" dirty="0">
                <a:latin typeface="Trebuchet MS"/>
                <a:cs typeface="Trebuchet MS"/>
              </a:rPr>
              <a:t> </a:t>
            </a:r>
            <a:r>
              <a:rPr sz="1000" spc="-10" dirty="0">
                <a:latin typeface="Trebuchet MS"/>
                <a:cs typeface="Trebuchet MS"/>
              </a:rPr>
              <a:t>compíefiemsi:e</a:t>
            </a:r>
            <a:r>
              <a:rPr sz="1000" spc="5" dirty="0">
                <a:latin typeface="Trebuchet MS"/>
                <a:cs typeface="Trebuchet MS"/>
              </a:rPr>
              <a:t> </a:t>
            </a:r>
            <a:r>
              <a:rPr sz="1000" dirty="0">
                <a:latin typeface="Trebuchet MS"/>
                <a:cs typeface="Trebuchet MS"/>
              </a:rPr>
              <a:t>íepoíts,</a:t>
            </a:r>
            <a:r>
              <a:rPr sz="1000" spc="5" dirty="0">
                <a:latin typeface="Trebuchet MS"/>
                <a:cs typeface="Trebuchet MS"/>
              </a:rPr>
              <a:t> </a:t>
            </a:r>
            <a:r>
              <a:rPr sz="1000" spc="-75" dirty="0">
                <a:latin typeface="Trebuchet MS"/>
                <a:cs typeface="Trebuchet MS"/>
              </a:rPr>
              <a:t>mimd</a:t>
            </a:r>
            <a:r>
              <a:rPr sz="1000" spc="5" dirty="0">
                <a:latin typeface="Trebuchet MS"/>
                <a:cs typeface="Trebuchet MS"/>
              </a:rPr>
              <a:t> </a:t>
            </a:r>
            <a:r>
              <a:rPr sz="1000" spc="-10" dirty="0">
                <a:latin typeface="Trebuchet MS"/>
                <a:cs typeface="Trebuchet MS"/>
              </a:rPr>
              <a:t>maps,</a:t>
            </a:r>
            <a:r>
              <a:rPr sz="1000" spc="5" dirty="0">
                <a:latin typeface="Trebuchet MS"/>
                <a:cs typeface="Trebuchet MS"/>
              </a:rPr>
              <a:t> </a:t>
            </a:r>
            <a:r>
              <a:rPr sz="1000" spc="-25" dirty="0">
                <a:latin typeface="Trebuchet MS"/>
                <a:cs typeface="Trebuchet MS"/>
              </a:rPr>
              <a:t>amd </a:t>
            </a:r>
            <a:r>
              <a:rPr sz="1000" spc="-40" dirty="0">
                <a:latin typeface="Trebuchet MS"/>
                <a:cs typeface="Trebuchet MS"/>
              </a:rPr>
              <a:t>cooídimatiom</a:t>
            </a:r>
            <a:r>
              <a:rPr sz="1000" spc="-15" dirty="0">
                <a:latin typeface="Trebuchet MS"/>
                <a:cs typeface="Trebuchet MS"/>
              </a:rPr>
              <a:t> </a:t>
            </a:r>
            <a:r>
              <a:rPr sz="1000" spc="-30" dirty="0">
                <a:latin typeface="Trebuchet MS"/>
                <a:cs typeface="Trebuchet MS"/>
              </a:rPr>
              <a:t>witfi</a:t>
            </a:r>
            <a:r>
              <a:rPr sz="1000" spc="-15" dirty="0">
                <a:latin typeface="Trebuchet MS"/>
                <a:cs typeface="Trebuchet MS"/>
              </a:rPr>
              <a:t> </a:t>
            </a:r>
            <a:r>
              <a:rPr sz="1000" spc="-30" dirty="0">
                <a:latin typeface="Trebuchet MS"/>
                <a:cs typeface="Trebuchet MS"/>
              </a:rPr>
              <a:t>íele:amt</a:t>
            </a:r>
            <a:r>
              <a:rPr sz="1000" spc="-15" dirty="0">
                <a:latin typeface="Trebuchet MS"/>
                <a:cs typeface="Trebuchet MS"/>
              </a:rPr>
              <a:t> </a:t>
            </a:r>
            <a:r>
              <a:rPr sz="1000" spc="-10" dirty="0">
                <a:latin typeface="Trebuchet MS"/>
                <a:cs typeface="Trebuchet MS"/>
              </a:rPr>
              <a:t>depaítmemts.</a:t>
            </a:r>
            <a:endParaRPr sz="1000">
              <a:latin typeface="Trebuchet MS"/>
              <a:cs typeface="Trebuchet MS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409175" y="1114375"/>
            <a:ext cx="8276590" cy="755015"/>
            <a:chOff x="409175" y="1114375"/>
            <a:chExt cx="8276590" cy="755015"/>
          </a:xfrm>
        </p:grpSpPr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97525" y="1114375"/>
              <a:ext cx="4088100" cy="754800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4654674" y="1152474"/>
              <a:ext cx="3973829" cy="640715"/>
            </a:xfrm>
            <a:custGeom>
              <a:avLst/>
              <a:gdLst/>
              <a:ahLst/>
              <a:cxnLst/>
              <a:rect l="l" t="t" r="r" b="b"/>
              <a:pathLst>
                <a:path w="3973829" h="640714">
                  <a:moveTo>
                    <a:pt x="3653549" y="640499"/>
                  </a:moveTo>
                  <a:lnTo>
                    <a:pt x="320249" y="640499"/>
                  </a:lnTo>
                  <a:lnTo>
                    <a:pt x="272925" y="637027"/>
                  </a:lnTo>
                  <a:lnTo>
                    <a:pt x="227757" y="626940"/>
                  </a:lnTo>
                  <a:lnTo>
                    <a:pt x="185240" y="610735"/>
                  </a:lnTo>
                  <a:lnTo>
                    <a:pt x="145870" y="588905"/>
                  </a:lnTo>
                  <a:lnTo>
                    <a:pt x="110142" y="561948"/>
                  </a:lnTo>
                  <a:lnTo>
                    <a:pt x="78551" y="530357"/>
                  </a:lnTo>
                  <a:lnTo>
                    <a:pt x="51594" y="494629"/>
                  </a:lnTo>
                  <a:lnTo>
                    <a:pt x="29764" y="455259"/>
                  </a:lnTo>
                  <a:lnTo>
                    <a:pt x="13559" y="412742"/>
                  </a:lnTo>
                  <a:lnTo>
                    <a:pt x="3472" y="367574"/>
                  </a:lnTo>
                  <a:lnTo>
                    <a:pt x="0" y="320249"/>
                  </a:lnTo>
                  <a:lnTo>
                    <a:pt x="3472" y="272925"/>
                  </a:lnTo>
                  <a:lnTo>
                    <a:pt x="13559" y="227757"/>
                  </a:lnTo>
                  <a:lnTo>
                    <a:pt x="29764" y="185240"/>
                  </a:lnTo>
                  <a:lnTo>
                    <a:pt x="51594" y="145870"/>
                  </a:lnTo>
                  <a:lnTo>
                    <a:pt x="78551" y="110142"/>
                  </a:lnTo>
                  <a:lnTo>
                    <a:pt x="110142" y="78551"/>
                  </a:lnTo>
                  <a:lnTo>
                    <a:pt x="145870" y="51594"/>
                  </a:lnTo>
                  <a:lnTo>
                    <a:pt x="185240" y="29764"/>
                  </a:lnTo>
                  <a:lnTo>
                    <a:pt x="227757" y="13559"/>
                  </a:lnTo>
                  <a:lnTo>
                    <a:pt x="272925" y="3472"/>
                  </a:lnTo>
                  <a:lnTo>
                    <a:pt x="320249" y="0"/>
                  </a:lnTo>
                  <a:lnTo>
                    <a:pt x="3653549" y="0"/>
                  </a:lnTo>
                  <a:lnTo>
                    <a:pt x="3703950" y="3989"/>
                  </a:lnTo>
                  <a:lnTo>
                    <a:pt x="3752656" y="15720"/>
                  </a:lnTo>
                  <a:lnTo>
                    <a:pt x="3798806" y="34836"/>
                  </a:lnTo>
                  <a:lnTo>
                    <a:pt x="3841541" y="60981"/>
                  </a:lnTo>
                  <a:lnTo>
                    <a:pt x="3880000" y="93798"/>
                  </a:lnTo>
                  <a:lnTo>
                    <a:pt x="3912818" y="132258"/>
                  </a:lnTo>
                  <a:lnTo>
                    <a:pt x="3938963" y="174993"/>
                  </a:lnTo>
                  <a:lnTo>
                    <a:pt x="3958079" y="221143"/>
                  </a:lnTo>
                  <a:lnTo>
                    <a:pt x="3969810" y="269849"/>
                  </a:lnTo>
                  <a:lnTo>
                    <a:pt x="3973799" y="320249"/>
                  </a:lnTo>
                  <a:lnTo>
                    <a:pt x="3970327" y="367574"/>
                  </a:lnTo>
                  <a:lnTo>
                    <a:pt x="3960240" y="412742"/>
                  </a:lnTo>
                  <a:lnTo>
                    <a:pt x="3944035" y="455259"/>
                  </a:lnTo>
                  <a:lnTo>
                    <a:pt x="3922205" y="494629"/>
                  </a:lnTo>
                  <a:lnTo>
                    <a:pt x="3895248" y="530357"/>
                  </a:lnTo>
                  <a:lnTo>
                    <a:pt x="3863657" y="561948"/>
                  </a:lnTo>
                  <a:lnTo>
                    <a:pt x="3827929" y="588905"/>
                  </a:lnTo>
                  <a:lnTo>
                    <a:pt x="3788559" y="610735"/>
                  </a:lnTo>
                  <a:lnTo>
                    <a:pt x="3746042" y="626940"/>
                  </a:lnTo>
                  <a:lnTo>
                    <a:pt x="3700874" y="637027"/>
                  </a:lnTo>
                  <a:lnTo>
                    <a:pt x="3653549" y="640499"/>
                  </a:lnTo>
                  <a:close/>
                </a:path>
              </a:pathLst>
            </a:custGeom>
            <a:solidFill>
              <a:srgbClr val="6395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09175" y="1114375"/>
              <a:ext cx="4090800" cy="754800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466325" y="1152474"/>
              <a:ext cx="3977004" cy="640715"/>
            </a:xfrm>
            <a:custGeom>
              <a:avLst/>
              <a:gdLst/>
              <a:ahLst/>
              <a:cxnLst/>
              <a:rect l="l" t="t" r="r" b="b"/>
              <a:pathLst>
                <a:path w="3977004" h="640714">
                  <a:moveTo>
                    <a:pt x="3713023" y="640499"/>
                  </a:moveTo>
                  <a:lnTo>
                    <a:pt x="263476" y="640499"/>
                  </a:lnTo>
                  <a:lnTo>
                    <a:pt x="216115" y="636255"/>
                  </a:lnTo>
                  <a:lnTo>
                    <a:pt x="171540" y="624016"/>
                  </a:lnTo>
                  <a:lnTo>
                    <a:pt x="130494" y="604527"/>
                  </a:lnTo>
                  <a:lnTo>
                    <a:pt x="93721" y="578533"/>
                  </a:lnTo>
                  <a:lnTo>
                    <a:pt x="61966" y="546778"/>
                  </a:lnTo>
                  <a:lnTo>
                    <a:pt x="35972" y="510005"/>
                  </a:lnTo>
                  <a:lnTo>
                    <a:pt x="16483" y="468959"/>
                  </a:lnTo>
                  <a:lnTo>
                    <a:pt x="4244" y="424384"/>
                  </a:lnTo>
                  <a:lnTo>
                    <a:pt x="0" y="377023"/>
                  </a:lnTo>
                  <a:lnTo>
                    <a:pt x="0" y="263476"/>
                  </a:lnTo>
                  <a:lnTo>
                    <a:pt x="4244" y="216115"/>
                  </a:lnTo>
                  <a:lnTo>
                    <a:pt x="16483" y="171540"/>
                  </a:lnTo>
                  <a:lnTo>
                    <a:pt x="35972" y="130494"/>
                  </a:lnTo>
                  <a:lnTo>
                    <a:pt x="61966" y="93721"/>
                  </a:lnTo>
                  <a:lnTo>
                    <a:pt x="93721" y="61966"/>
                  </a:lnTo>
                  <a:lnTo>
                    <a:pt x="130494" y="35972"/>
                  </a:lnTo>
                  <a:lnTo>
                    <a:pt x="171540" y="16483"/>
                  </a:lnTo>
                  <a:lnTo>
                    <a:pt x="216115" y="4244"/>
                  </a:lnTo>
                  <a:lnTo>
                    <a:pt x="263476" y="0"/>
                  </a:lnTo>
                  <a:lnTo>
                    <a:pt x="3713023" y="0"/>
                  </a:lnTo>
                  <a:lnTo>
                    <a:pt x="3764665" y="5109"/>
                  </a:lnTo>
                  <a:lnTo>
                    <a:pt x="3813851" y="20055"/>
                  </a:lnTo>
                  <a:lnTo>
                    <a:pt x="3859200" y="44267"/>
                  </a:lnTo>
                  <a:lnTo>
                    <a:pt x="3899329" y="77170"/>
                  </a:lnTo>
                  <a:lnTo>
                    <a:pt x="3932232" y="117299"/>
                  </a:lnTo>
                  <a:lnTo>
                    <a:pt x="3956444" y="162648"/>
                  </a:lnTo>
                  <a:lnTo>
                    <a:pt x="3971390" y="211834"/>
                  </a:lnTo>
                  <a:lnTo>
                    <a:pt x="3976499" y="263476"/>
                  </a:lnTo>
                  <a:lnTo>
                    <a:pt x="3976499" y="377023"/>
                  </a:lnTo>
                  <a:lnTo>
                    <a:pt x="3972255" y="424384"/>
                  </a:lnTo>
                  <a:lnTo>
                    <a:pt x="3960016" y="468959"/>
                  </a:lnTo>
                  <a:lnTo>
                    <a:pt x="3940527" y="510005"/>
                  </a:lnTo>
                  <a:lnTo>
                    <a:pt x="3914533" y="546778"/>
                  </a:lnTo>
                  <a:lnTo>
                    <a:pt x="3882778" y="578533"/>
                  </a:lnTo>
                  <a:lnTo>
                    <a:pt x="3846005" y="604527"/>
                  </a:lnTo>
                  <a:lnTo>
                    <a:pt x="3804959" y="624016"/>
                  </a:lnTo>
                  <a:lnTo>
                    <a:pt x="3760383" y="636255"/>
                  </a:lnTo>
                  <a:lnTo>
                    <a:pt x="3713023" y="640499"/>
                  </a:lnTo>
                  <a:close/>
                </a:path>
              </a:pathLst>
            </a:custGeom>
            <a:solidFill>
              <a:srgbClr val="6395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1257107" y="1348138"/>
            <a:ext cx="644842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332605" algn="l"/>
              </a:tabLst>
            </a:pPr>
            <a:r>
              <a:rPr sz="1400" b="1" spc="-10" dirty="0">
                <a:solidFill>
                  <a:srgbClr val="595959"/>
                </a:solidFill>
                <a:latin typeface="Arial"/>
                <a:cs typeface="Arial"/>
              </a:rPr>
              <a:t>PRESENT</a:t>
            </a:r>
            <a:r>
              <a:rPr sz="1400" b="1" spc="-8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b="1" spc="-10" dirty="0">
                <a:solidFill>
                  <a:srgbClr val="595959"/>
                </a:solidFill>
                <a:latin typeface="Arial"/>
                <a:cs typeface="Arial"/>
              </a:rPr>
              <a:t>ADVANCEMENTS</a:t>
            </a:r>
            <a:r>
              <a:rPr sz="1400" b="1" dirty="0">
                <a:solidFill>
                  <a:srgbClr val="595959"/>
                </a:solidFill>
                <a:latin typeface="Arial"/>
                <a:cs typeface="Arial"/>
              </a:rPr>
              <a:t>	OUR</a:t>
            </a:r>
            <a:r>
              <a:rPr sz="1400" b="1" spc="-7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595959"/>
                </a:solidFill>
                <a:latin typeface="Arial"/>
                <a:cs typeface="Arial"/>
              </a:rPr>
              <a:t>UNIQUE</a:t>
            </a:r>
            <a:r>
              <a:rPr sz="1400" b="1" spc="-6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b="1" spc="-10" dirty="0">
                <a:solidFill>
                  <a:srgbClr val="595959"/>
                </a:solidFill>
                <a:latin typeface="Arial"/>
                <a:cs typeface="Arial"/>
              </a:rPr>
              <a:t>SOLUTION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04" name="Google Shape;10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9"/>
          <p:cNvSpPr txBox="1"/>
          <p:nvPr/>
        </p:nvSpPr>
        <p:spPr>
          <a:xfrm>
            <a:off x="226625" y="739000"/>
            <a:ext cx="8700600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</a:rPr>
              <a:t>Snapshots of Final Product</a:t>
            </a:r>
            <a:endParaRPr sz="180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99523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12" name="Google Shape;11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20"/>
          <p:cNvSpPr txBox="1"/>
          <p:nvPr/>
        </p:nvSpPr>
        <p:spPr>
          <a:xfrm>
            <a:off x="226625" y="739000"/>
            <a:ext cx="8700600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</a:rPr>
              <a:t>GitHub Repository URL &amp; Description</a:t>
            </a:r>
            <a:endParaRPr sz="180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85918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20" name="Google Shape;12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1"/>
          <p:cNvSpPr txBox="1"/>
          <p:nvPr/>
        </p:nvSpPr>
        <p:spPr>
          <a:xfrm>
            <a:off x="226625" y="739000"/>
            <a:ext cx="8700600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</a:rPr>
              <a:t>Demo Video URL</a:t>
            </a:r>
            <a:endParaRPr sz="18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2"/>
                </a:solidFill>
              </a:rPr>
              <a:t>(Video should not be more than 2 Minutes)</a:t>
            </a:r>
            <a:endParaRPr sz="100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2375694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831</Words>
  <Application>Microsoft Office PowerPoint</Application>
  <PresentationFormat>On-screen Show (16:9)</PresentationFormat>
  <Paragraphs>77</Paragraphs>
  <Slides>13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Arial MT</vt:lpstr>
      <vt:lpstr>Roboto</vt:lpstr>
      <vt:lpstr>Times New Roman</vt:lpstr>
      <vt:lpstr>Trebuchet MS</vt:lpstr>
      <vt:lpstr>Simple Light</vt:lpstr>
      <vt:lpstr>PowerPoint Presentation</vt:lpstr>
      <vt:lpstr>Idea Brief</vt:lpstr>
      <vt:lpstr>PowerPoint Presentation</vt:lpstr>
      <vt:lpstr>PowerPoint Presentation</vt:lpstr>
      <vt:lpstr>PowerPoint Presentation</vt:lpstr>
      <vt:lpstr>What positive and unique solutions your idea have?</vt:lpstr>
      <vt:lpstr>PowerPoint Presentation</vt:lpstr>
      <vt:lpstr>PowerPoint Presentation</vt:lpstr>
      <vt:lpstr>PowerPoint Presentation</vt:lpstr>
      <vt:lpstr>PowerPoint Presentation</vt:lpstr>
      <vt:lpstr>Summary</vt:lpstr>
      <vt:lpstr>Special Thanks to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Rajath R Pai</dc:creator>
  <cp:lastModifiedBy>Rajath R Pai</cp:lastModifiedBy>
  <cp:revision>1</cp:revision>
  <dcterms:modified xsi:type="dcterms:W3CDTF">2024-04-13T14:53:50Z</dcterms:modified>
</cp:coreProperties>
</file>